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Baloo 2" panose="020B0604020202020204" charset="0"/>
      <p:regular r:id="rId19"/>
      <p:bold r:id="rId20"/>
    </p:embeddedFont>
    <p:embeddedFont>
      <p:font typeface="El Messiri" panose="020B0604020202020204" charset="-78"/>
      <p:regular r:id="rId21"/>
      <p:bold r:id="rId22"/>
    </p:embeddedFont>
    <p:embeddedFont>
      <p:font typeface="Fjalla One" panose="02000506040000020004" pitchFamily="2" charset="0"/>
      <p:regular r:id="rId23"/>
    </p:embeddedFont>
    <p:embeddedFont>
      <p:font typeface="Lobster" panose="00000500000000000000" pitchFamily="2" charset="0"/>
      <p:regular r:id="rId24"/>
    </p:embeddedFont>
    <p:embeddedFont>
      <p:font typeface="Nunito" pitchFamily="2" charset="0"/>
      <p:regular r:id="rId25"/>
    </p:embeddedFont>
    <p:embeddedFont>
      <p:font typeface="Pacifico" panose="00000500000000000000" pitchFamily="2" charset="0"/>
      <p:regular r:id="rId26"/>
    </p:embeddedFont>
    <p:embeddedFont>
      <p:font typeface="Roboto Condensed Light" panose="02000000000000000000" pitchFamily="2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67"/>
      </p:cViewPr>
      <p:guideLst>
        <p:guide orient="horz" pos="7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53a9a404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153a9a404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53b8cb5fa0_1_1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" name="Google Shape;512;g153b8cb5fa0_1_1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434388f1e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g1434388f1e9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" name="Google Shape;53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" name="Google Shape;54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4031465193_5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4031465193_5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4031465193_5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4031465193_5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434388f1e9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434388f1e9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434388f1e9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434388f1e9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940862"/>
            <a:ext cx="4832100" cy="21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600" b="1">
                <a:latin typeface="El Messiri"/>
                <a:ea typeface="El Messiri"/>
                <a:cs typeface="El Messiri"/>
                <a:sym typeface="El Messi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109738"/>
            <a:ext cx="48321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1"/>
          </p:nvPr>
        </p:nvSpPr>
        <p:spPr>
          <a:xfrm flipH="1">
            <a:off x="5284948" y="1255100"/>
            <a:ext cx="25968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2"/>
          </p:nvPr>
        </p:nvSpPr>
        <p:spPr>
          <a:xfrm flipH="1">
            <a:off x="5284948" y="2411565"/>
            <a:ext cx="25968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3"/>
          </p:nvPr>
        </p:nvSpPr>
        <p:spPr>
          <a:xfrm flipH="1">
            <a:off x="5284948" y="1574572"/>
            <a:ext cx="25968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4"/>
          </p:nvPr>
        </p:nvSpPr>
        <p:spPr>
          <a:xfrm flipH="1">
            <a:off x="5284948" y="2728211"/>
            <a:ext cx="25968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5"/>
          </p:nvPr>
        </p:nvSpPr>
        <p:spPr>
          <a:xfrm flipH="1">
            <a:off x="5284948" y="3568030"/>
            <a:ext cx="25968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6"/>
          </p:nvPr>
        </p:nvSpPr>
        <p:spPr>
          <a:xfrm flipH="1">
            <a:off x="5284948" y="3884676"/>
            <a:ext cx="25968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3" name="Google Shape;83;p11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713225" y="1224450"/>
            <a:ext cx="4855200" cy="23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86" name="Google Shape;86;p12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766350" y="2257736"/>
            <a:ext cx="4018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766350" y="3099525"/>
            <a:ext cx="30597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2"/>
          </p:nvPr>
        </p:nvSpPr>
        <p:spPr>
          <a:xfrm>
            <a:off x="766350" y="1035674"/>
            <a:ext cx="19056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91" name="Google Shape;91;p13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92" name="Google Shape;92;p13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3" name="Google Shape;93;p13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94" name="Google Shape;94;p13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4824050" y="1354750"/>
            <a:ext cx="3606900" cy="14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4823900" y="3009013"/>
            <a:ext cx="3606900" cy="7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8" name="Google Shape;98;p14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99" name="Google Shape;99;p14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0" name="Google Shape;100;p14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101" name="Google Shape;101;p14"/>
          <p:cNvCxnSpPr/>
          <p:nvPr/>
        </p:nvCxnSpPr>
        <p:spPr>
          <a:xfrm>
            <a:off x="211980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104" name="Google Shape;104;p15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6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713225" y="1809797"/>
            <a:ext cx="20859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2"/>
          </p:nvPr>
        </p:nvSpPr>
        <p:spPr>
          <a:xfrm>
            <a:off x="2986750" y="1809797"/>
            <a:ext cx="20859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3"/>
          </p:nvPr>
        </p:nvSpPr>
        <p:spPr>
          <a:xfrm>
            <a:off x="713225" y="2166297"/>
            <a:ext cx="20859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4"/>
          </p:nvPr>
        </p:nvSpPr>
        <p:spPr>
          <a:xfrm>
            <a:off x="2986750" y="2163776"/>
            <a:ext cx="20859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5"/>
          </p:nvPr>
        </p:nvSpPr>
        <p:spPr>
          <a:xfrm>
            <a:off x="5260275" y="1809797"/>
            <a:ext cx="20859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ubTitle" idx="6"/>
          </p:nvPr>
        </p:nvSpPr>
        <p:spPr>
          <a:xfrm>
            <a:off x="5260275" y="2163776"/>
            <a:ext cx="20859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7"/>
          </p:nvPr>
        </p:nvSpPr>
        <p:spPr>
          <a:xfrm>
            <a:off x="713225" y="3387747"/>
            <a:ext cx="20859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8"/>
          </p:nvPr>
        </p:nvSpPr>
        <p:spPr>
          <a:xfrm>
            <a:off x="2986750" y="3387748"/>
            <a:ext cx="20859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9"/>
          </p:nvPr>
        </p:nvSpPr>
        <p:spPr>
          <a:xfrm>
            <a:off x="713225" y="3741857"/>
            <a:ext cx="20859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13"/>
          </p:nvPr>
        </p:nvSpPr>
        <p:spPr>
          <a:xfrm>
            <a:off x="2986750" y="3739326"/>
            <a:ext cx="20859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14"/>
          </p:nvPr>
        </p:nvSpPr>
        <p:spPr>
          <a:xfrm>
            <a:off x="5260275" y="3387748"/>
            <a:ext cx="20859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5"/>
          </p:nvPr>
        </p:nvSpPr>
        <p:spPr>
          <a:xfrm>
            <a:off x="5260275" y="3739326"/>
            <a:ext cx="20859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9" name="Google Shape;119;p16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/>
          <p:nvPr/>
        </p:nvSpPr>
        <p:spPr>
          <a:xfrm>
            <a:off x="-17350" y="-1275"/>
            <a:ext cx="9161400" cy="5178600"/>
          </a:xfrm>
          <a:prstGeom prst="rect">
            <a:avLst/>
          </a:prstGeom>
          <a:solidFill>
            <a:srgbClr val="8E7CC3">
              <a:alpha val="2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713225" y="3044225"/>
            <a:ext cx="33303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Baloo 2"/>
                <a:ea typeface="Baloo 2"/>
                <a:cs typeface="Baloo 2"/>
                <a:sym typeface="Baloo 2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Baloo 2"/>
                <a:ea typeface="Baloo 2"/>
                <a:cs typeface="Baloo 2"/>
                <a:sym typeface="Baloo 2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Baloo 2"/>
                <a:ea typeface="Baloo 2"/>
                <a:cs typeface="Baloo 2"/>
                <a:sym typeface="Baloo 2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Baloo 2"/>
                <a:ea typeface="Baloo 2"/>
                <a:cs typeface="Baloo 2"/>
                <a:sym typeface="Baloo 2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Baloo 2"/>
                <a:ea typeface="Baloo 2"/>
                <a:cs typeface="Baloo 2"/>
                <a:sym typeface="Baloo 2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Baloo 2"/>
                <a:ea typeface="Baloo 2"/>
                <a:cs typeface="Baloo 2"/>
                <a:sym typeface="Baloo 2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Baloo 2"/>
                <a:ea typeface="Baloo 2"/>
                <a:cs typeface="Baloo 2"/>
                <a:sym typeface="Baloo 2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cxnSp>
        <p:nvCxnSpPr>
          <p:cNvPr id="123" name="Google Shape;123;p17"/>
          <p:cNvCxnSpPr/>
          <p:nvPr/>
        </p:nvCxnSpPr>
        <p:spPr>
          <a:xfrm>
            <a:off x="211985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7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4938950" y="2257726"/>
            <a:ext cx="3491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1"/>
          </p:nvPr>
        </p:nvSpPr>
        <p:spPr>
          <a:xfrm>
            <a:off x="4938950" y="3099525"/>
            <a:ext cx="31284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title" idx="2"/>
          </p:nvPr>
        </p:nvSpPr>
        <p:spPr>
          <a:xfrm>
            <a:off x="4938950" y="1035675"/>
            <a:ext cx="19485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8" name="Google Shape;128;p18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129" name="Google Shape;129;p18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0" name="Google Shape;130;p18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131" name="Google Shape;131;p18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134" name="Google Shape;134;p19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/>
          <p:nvPr/>
        </p:nvSpPr>
        <p:spPr>
          <a:xfrm>
            <a:off x="7387725" y="17273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20"/>
          <p:cNvGrpSpPr/>
          <p:nvPr/>
        </p:nvGrpSpPr>
        <p:grpSpPr>
          <a:xfrm flipH="1">
            <a:off x="7711418" y="2021295"/>
            <a:ext cx="1259755" cy="3123261"/>
            <a:chOff x="2330682" y="1468700"/>
            <a:chExt cx="824447" cy="2044019"/>
          </a:xfrm>
        </p:grpSpPr>
        <p:sp>
          <p:nvSpPr>
            <p:cNvPr id="138" name="Google Shape;138;p20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0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" name="Google Shape;143;p20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144" name="Google Shape;144;p20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5" name="Google Shape;145;p20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147" name="Google Shape;147;p20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713225" y="1085200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6208675" y="439945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17;p3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 hasCustomPrompt="1"/>
          </p:nvPr>
        </p:nvSpPr>
        <p:spPr>
          <a:xfrm>
            <a:off x="4350175" y="1492250"/>
            <a:ext cx="408060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0600" b="1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1"/>
          </p:nvPr>
        </p:nvSpPr>
        <p:spPr>
          <a:xfrm>
            <a:off x="4350175" y="2929450"/>
            <a:ext cx="4080600" cy="7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1" name="Google Shape;151;p21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152" name="Google Shape;152;p21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3" name="Google Shape;153;p21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154" name="Google Shape;154;p21"/>
          <p:cNvCxnSpPr/>
          <p:nvPr/>
        </p:nvCxnSpPr>
        <p:spPr>
          <a:xfrm>
            <a:off x="211980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0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title"/>
          </p:nvPr>
        </p:nvSpPr>
        <p:spPr>
          <a:xfrm flipH="1">
            <a:off x="428525" y="2257725"/>
            <a:ext cx="3128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 b="1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1"/>
          </p:nvPr>
        </p:nvSpPr>
        <p:spPr>
          <a:xfrm flipH="1">
            <a:off x="428525" y="3099525"/>
            <a:ext cx="31284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 idx="2"/>
          </p:nvPr>
        </p:nvSpPr>
        <p:spPr>
          <a:xfrm flipH="1">
            <a:off x="1608425" y="1035675"/>
            <a:ext cx="19485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59" name="Google Shape;159;p22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160" name="Google Shape;160;p22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" name="Google Shape;161;p22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162" name="Google Shape;162;p22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1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subTitle" idx="1"/>
          </p:nvPr>
        </p:nvSpPr>
        <p:spPr>
          <a:xfrm>
            <a:off x="713225" y="1473363"/>
            <a:ext cx="35964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title"/>
          </p:nvPr>
        </p:nvSpPr>
        <p:spPr>
          <a:xfrm>
            <a:off x="713225" y="795313"/>
            <a:ext cx="35964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4600" b="1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ubTitle" idx="2"/>
          </p:nvPr>
        </p:nvSpPr>
        <p:spPr>
          <a:xfrm>
            <a:off x="713225" y="2683088"/>
            <a:ext cx="35964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title" idx="3"/>
          </p:nvPr>
        </p:nvSpPr>
        <p:spPr>
          <a:xfrm>
            <a:off x="713225" y="2005007"/>
            <a:ext cx="35964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4600" b="1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subTitle" idx="4"/>
          </p:nvPr>
        </p:nvSpPr>
        <p:spPr>
          <a:xfrm>
            <a:off x="713225" y="3892788"/>
            <a:ext cx="35964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title" idx="5"/>
          </p:nvPr>
        </p:nvSpPr>
        <p:spPr>
          <a:xfrm>
            <a:off x="713225" y="3214688"/>
            <a:ext cx="35964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4600" b="1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70" name="Google Shape;170;p23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171" name="Google Shape;171;p23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2" name="Google Shape;172;p23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173" name="Google Shape;173;p23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24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" name="Google Shape;177;p24"/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24"/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179" name="Google Shape;179;p24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/>
          <p:nvPr/>
        </p:nvSpPr>
        <p:spPr>
          <a:xfrm>
            <a:off x="378600" y="156552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187" name="Google Shape;187;p25"/>
          <p:cNvCxnSpPr/>
          <p:nvPr/>
        </p:nvCxnSpPr>
        <p:spPr>
          <a:xfrm>
            <a:off x="211980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88" name="Google Shape;188;p25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189" name="Google Shape;189;p25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0" name="Google Shape;190;p25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191" name="Google Shape;191;p25"/>
          <p:cNvGrpSpPr/>
          <p:nvPr/>
        </p:nvGrpSpPr>
        <p:grpSpPr>
          <a:xfrm flipH="1">
            <a:off x="233296" y="2125283"/>
            <a:ext cx="1150439" cy="3018223"/>
            <a:chOff x="7005588" y="1179275"/>
            <a:chExt cx="706180" cy="1852694"/>
          </a:xfrm>
        </p:grpSpPr>
        <p:sp>
          <p:nvSpPr>
            <p:cNvPr id="192" name="Google Shape;192;p25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5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5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3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subTitle" idx="1"/>
          </p:nvPr>
        </p:nvSpPr>
        <p:spPr>
          <a:xfrm>
            <a:off x="3937325" y="1487500"/>
            <a:ext cx="2067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subTitle" idx="2"/>
          </p:nvPr>
        </p:nvSpPr>
        <p:spPr>
          <a:xfrm>
            <a:off x="6363125" y="1487500"/>
            <a:ext cx="2067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subTitle" idx="3"/>
          </p:nvPr>
        </p:nvSpPr>
        <p:spPr>
          <a:xfrm>
            <a:off x="3937325" y="1883175"/>
            <a:ext cx="2067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subTitle" idx="4"/>
          </p:nvPr>
        </p:nvSpPr>
        <p:spPr>
          <a:xfrm>
            <a:off x="6363125" y="1880348"/>
            <a:ext cx="2067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subTitle" idx="5"/>
          </p:nvPr>
        </p:nvSpPr>
        <p:spPr>
          <a:xfrm>
            <a:off x="3937325" y="2913050"/>
            <a:ext cx="2067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subTitle" idx="6"/>
          </p:nvPr>
        </p:nvSpPr>
        <p:spPr>
          <a:xfrm>
            <a:off x="6363125" y="2913051"/>
            <a:ext cx="2067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subTitle" idx="7"/>
          </p:nvPr>
        </p:nvSpPr>
        <p:spPr>
          <a:xfrm>
            <a:off x="3937325" y="3308725"/>
            <a:ext cx="2067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subTitle" idx="8"/>
          </p:nvPr>
        </p:nvSpPr>
        <p:spPr>
          <a:xfrm>
            <a:off x="6363125" y="3305899"/>
            <a:ext cx="2067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5" name="Google Shape;205;p26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5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subTitle" idx="1"/>
          </p:nvPr>
        </p:nvSpPr>
        <p:spPr>
          <a:xfrm>
            <a:off x="883263" y="3064950"/>
            <a:ext cx="2742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subTitle" idx="2"/>
          </p:nvPr>
        </p:nvSpPr>
        <p:spPr>
          <a:xfrm>
            <a:off x="5518088" y="3064950"/>
            <a:ext cx="2742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subTitle" idx="3"/>
          </p:nvPr>
        </p:nvSpPr>
        <p:spPr>
          <a:xfrm>
            <a:off x="883263" y="3460625"/>
            <a:ext cx="2742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subTitle" idx="4"/>
          </p:nvPr>
        </p:nvSpPr>
        <p:spPr>
          <a:xfrm>
            <a:off x="5518088" y="3457799"/>
            <a:ext cx="2742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7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213" name="Google Shape;213;p27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4" name="Google Shape;214;p27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215" name="Google Shape;215;p27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4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subTitle" idx="1"/>
          </p:nvPr>
        </p:nvSpPr>
        <p:spPr>
          <a:xfrm>
            <a:off x="781100" y="3134575"/>
            <a:ext cx="2167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200" b="1"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219" name="Google Shape;219;p28"/>
          <p:cNvSpPr txBox="1">
            <a:spLocks noGrp="1"/>
          </p:cNvSpPr>
          <p:nvPr>
            <p:ph type="subTitle" idx="2"/>
          </p:nvPr>
        </p:nvSpPr>
        <p:spPr>
          <a:xfrm>
            <a:off x="3472159" y="3134575"/>
            <a:ext cx="2167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200" b="1"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subTitle" idx="3"/>
          </p:nvPr>
        </p:nvSpPr>
        <p:spPr>
          <a:xfrm>
            <a:off x="781100" y="3589074"/>
            <a:ext cx="21678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28"/>
          <p:cNvSpPr txBox="1">
            <a:spLocks noGrp="1"/>
          </p:cNvSpPr>
          <p:nvPr>
            <p:ph type="subTitle" idx="4"/>
          </p:nvPr>
        </p:nvSpPr>
        <p:spPr>
          <a:xfrm>
            <a:off x="3472159" y="3589074"/>
            <a:ext cx="21678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28"/>
          <p:cNvSpPr txBox="1">
            <a:spLocks noGrp="1"/>
          </p:cNvSpPr>
          <p:nvPr>
            <p:ph type="title" idx="5"/>
          </p:nvPr>
        </p:nvSpPr>
        <p:spPr>
          <a:xfrm>
            <a:off x="779725" y="1418388"/>
            <a:ext cx="21678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300" b="1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3" name="Google Shape;223;p28"/>
          <p:cNvSpPr txBox="1">
            <a:spLocks noGrp="1"/>
          </p:cNvSpPr>
          <p:nvPr>
            <p:ph type="title" idx="6"/>
          </p:nvPr>
        </p:nvSpPr>
        <p:spPr>
          <a:xfrm>
            <a:off x="3470784" y="1418388"/>
            <a:ext cx="21678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300" b="1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28"/>
          <p:cNvSpPr txBox="1">
            <a:spLocks noGrp="1"/>
          </p:cNvSpPr>
          <p:nvPr>
            <p:ph type="subTitle" idx="7"/>
          </p:nvPr>
        </p:nvSpPr>
        <p:spPr>
          <a:xfrm>
            <a:off x="6195099" y="3134575"/>
            <a:ext cx="2167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200" b="1"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ubTitle" idx="8"/>
          </p:nvPr>
        </p:nvSpPr>
        <p:spPr>
          <a:xfrm>
            <a:off x="6195099" y="3589074"/>
            <a:ext cx="21678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title" idx="9"/>
          </p:nvPr>
        </p:nvSpPr>
        <p:spPr>
          <a:xfrm>
            <a:off x="6193724" y="1418388"/>
            <a:ext cx="21678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300" b="1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27" name="Google Shape;227;p28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9"/>
          <p:cNvSpPr txBox="1">
            <a:spLocks noGrp="1"/>
          </p:cNvSpPr>
          <p:nvPr>
            <p:ph type="subTitle" idx="1"/>
          </p:nvPr>
        </p:nvSpPr>
        <p:spPr>
          <a:xfrm>
            <a:off x="713225" y="1274950"/>
            <a:ext cx="41715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subTitle" idx="2"/>
          </p:nvPr>
        </p:nvSpPr>
        <p:spPr>
          <a:xfrm>
            <a:off x="713225" y="1670625"/>
            <a:ext cx="41715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subTitle" idx="3"/>
          </p:nvPr>
        </p:nvSpPr>
        <p:spPr>
          <a:xfrm>
            <a:off x="713225" y="2167100"/>
            <a:ext cx="41715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9"/>
          <p:cNvSpPr txBox="1">
            <a:spLocks noGrp="1"/>
          </p:cNvSpPr>
          <p:nvPr>
            <p:ph type="subTitle" idx="4"/>
          </p:nvPr>
        </p:nvSpPr>
        <p:spPr>
          <a:xfrm>
            <a:off x="713225" y="2562775"/>
            <a:ext cx="41715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subTitle" idx="5"/>
          </p:nvPr>
        </p:nvSpPr>
        <p:spPr>
          <a:xfrm>
            <a:off x="713225" y="3059250"/>
            <a:ext cx="41715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subTitle" idx="6"/>
          </p:nvPr>
        </p:nvSpPr>
        <p:spPr>
          <a:xfrm>
            <a:off x="713225" y="3454925"/>
            <a:ext cx="41715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6" name="Google Shape;236;p29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237" name="Google Shape;237;p29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8" name="Google Shape;238;p29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239" name="Google Shape;239;p29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subTitle" idx="1"/>
          </p:nvPr>
        </p:nvSpPr>
        <p:spPr>
          <a:xfrm>
            <a:off x="713225" y="2028900"/>
            <a:ext cx="3066000" cy="1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3" name="Google Shape;243;p30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244" name="Google Shape;244;p30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5" name="Google Shape;245;p30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246" name="Google Shape;246;p30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4"/>
          <p:cNvCxnSpPr/>
          <p:nvPr/>
        </p:nvCxnSpPr>
        <p:spPr>
          <a:xfrm>
            <a:off x="211980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p4"/>
          <p:cNvSpPr/>
          <p:nvPr/>
        </p:nvSpPr>
        <p:spPr>
          <a:xfrm>
            <a:off x="-730325" y="157152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>
            <a:off x="1982400" y="1394900"/>
            <a:ext cx="24009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2"/>
          </p:nvPr>
        </p:nvSpPr>
        <p:spPr>
          <a:xfrm>
            <a:off x="5724250" y="1394900"/>
            <a:ext cx="24009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3"/>
          </p:nvPr>
        </p:nvSpPr>
        <p:spPr>
          <a:xfrm>
            <a:off x="1982400" y="2876503"/>
            <a:ext cx="24009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 flipH="1">
            <a:off x="107503" y="2027120"/>
            <a:ext cx="822346" cy="3123261"/>
            <a:chOff x="2330682" y="1468700"/>
            <a:chExt cx="538184" cy="2044019"/>
          </a:xfrm>
        </p:grpSpPr>
        <p:sp>
          <p:nvSpPr>
            <p:cNvPr id="26" name="Google Shape;26;p4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subTitle" idx="4"/>
          </p:nvPr>
        </p:nvSpPr>
        <p:spPr>
          <a:xfrm>
            <a:off x="5724250" y="2876503"/>
            <a:ext cx="24009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5"/>
          </p:nvPr>
        </p:nvSpPr>
        <p:spPr>
          <a:xfrm>
            <a:off x="1982400" y="1785625"/>
            <a:ext cx="24009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6"/>
          </p:nvPr>
        </p:nvSpPr>
        <p:spPr>
          <a:xfrm>
            <a:off x="5724250" y="1785625"/>
            <a:ext cx="24009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7"/>
          </p:nvPr>
        </p:nvSpPr>
        <p:spPr>
          <a:xfrm>
            <a:off x="1982400" y="3264400"/>
            <a:ext cx="24009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8"/>
          </p:nvPr>
        </p:nvSpPr>
        <p:spPr>
          <a:xfrm>
            <a:off x="5724250" y="3264400"/>
            <a:ext cx="24009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9"/>
          </p:nvPr>
        </p:nvSpPr>
        <p:spPr>
          <a:xfrm>
            <a:off x="1018800" y="1552474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13"/>
          </p:nvPr>
        </p:nvSpPr>
        <p:spPr>
          <a:xfrm>
            <a:off x="4760650" y="1552474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 idx="14"/>
          </p:nvPr>
        </p:nvSpPr>
        <p:spPr>
          <a:xfrm>
            <a:off x="1018800" y="3030486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title" idx="15"/>
          </p:nvPr>
        </p:nvSpPr>
        <p:spPr>
          <a:xfrm>
            <a:off x="4760650" y="3030486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8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1"/>
          </p:nvPr>
        </p:nvSpPr>
        <p:spPr>
          <a:xfrm>
            <a:off x="5364725" y="2028900"/>
            <a:ext cx="3066000" cy="1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31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251" name="Google Shape;251;p31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2" name="Google Shape;252;p31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253" name="Google Shape;253;p31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9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2"/>
          <p:cNvSpPr txBox="1">
            <a:spLocks noGrp="1"/>
          </p:cNvSpPr>
          <p:nvPr>
            <p:ph type="subTitle" idx="1"/>
          </p:nvPr>
        </p:nvSpPr>
        <p:spPr>
          <a:xfrm>
            <a:off x="713225" y="2028900"/>
            <a:ext cx="3066000" cy="1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32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258" name="Google Shape;258;p32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9" name="Google Shape;259;p32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260" name="Google Shape;260;p32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>
            <a:spLocks noGrp="1"/>
          </p:cNvSpPr>
          <p:nvPr>
            <p:ph type="title"/>
          </p:nvPr>
        </p:nvSpPr>
        <p:spPr>
          <a:xfrm>
            <a:off x="4571925" y="676688"/>
            <a:ext cx="38589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8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3"/>
          <p:cNvSpPr txBox="1">
            <a:spLocks noGrp="1"/>
          </p:cNvSpPr>
          <p:nvPr>
            <p:ph type="subTitle" idx="1"/>
          </p:nvPr>
        </p:nvSpPr>
        <p:spPr>
          <a:xfrm>
            <a:off x="4789975" y="1781588"/>
            <a:ext cx="36408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33"/>
          <p:cNvSpPr txBox="1"/>
          <p:nvPr/>
        </p:nvSpPr>
        <p:spPr>
          <a:xfrm>
            <a:off x="4288025" y="3416738"/>
            <a:ext cx="41208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CREDITS: This presentation template was created by </a:t>
            </a:r>
            <a:r>
              <a:rPr lang="en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2"/>
              </a:rPr>
              <a:t>Slidesgo</a:t>
            </a:r>
            <a:r>
              <a:rPr lang="en"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, including icons by </a:t>
            </a:r>
            <a:r>
              <a:rPr lang="en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3"/>
              </a:rPr>
              <a:t>Flaticon</a:t>
            </a:r>
            <a:r>
              <a:rPr lang="en"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, infographics &amp; images by </a:t>
            </a:r>
            <a:r>
              <a:rPr lang="en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4"/>
              </a:rPr>
              <a:t>Freepik</a:t>
            </a:r>
            <a:r>
              <a:rPr lang="en"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grpSp>
        <p:nvGrpSpPr>
          <p:cNvPr id="265" name="Google Shape;265;p33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266" name="Google Shape;266;p33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7" name="Google Shape;267;p33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268" name="Google Shape;268;p33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3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4"/>
          <p:cNvSpPr txBox="1">
            <a:spLocks noGrp="1"/>
          </p:cNvSpPr>
          <p:nvPr>
            <p:ph type="subTitle" idx="1"/>
          </p:nvPr>
        </p:nvSpPr>
        <p:spPr>
          <a:xfrm>
            <a:off x="713225" y="1072200"/>
            <a:ext cx="7717500" cy="3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72" name="Google Shape;272;p34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5"/>
          <p:cNvSpPr txBox="1">
            <a:spLocks noGrp="1"/>
          </p:cNvSpPr>
          <p:nvPr>
            <p:ph type="subTitle" idx="1"/>
          </p:nvPr>
        </p:nvSpPr>
        <p:spPr>
          <a:xfrm>
            <a:off x="713225" y="1072200"/>
            <a:ext cx="3858900" cy="3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6" name="Google Shape;276;p35"/>
          <p:cNvSpPr txBox="1">
            <a:spLocks noGrp="1"/>
          </p:cNvSpPr>
          <p:nvPr>
            <p:ph type="subTitle" idx="2"/>
          </p:nvPr>
        </p:nvSpPr>
        <p:spPr>
          <a:xfrm>
            <a:off x="4572125" y="1072200"/>
            <a:ext cx="3858900" cy="3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77" name="Google Shape;277;p35"/>
          <p:cNvCxnSpPr/>
          <p:nvPr/>
        </p:nvCxnSpPr>
        <p:spPr>
          <a:xfrm>
            <a:off x="211980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37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281" name="Google Shape;281;p37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2" name="Google Shape;282;p37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283" name="Google Shape;283;p37"/>
          <p:cNvGrpSpPr/>
          <p:nvPr/>
        </p:nvGrpSpPr>
        <p:grpSpPr>
          <a:xfrm flipH="1">
            <a:off x="7254218" y="2021295"/>
            <a:ext cx="1259755" cy="3123261"/>
            <a:chOff x="2330682" y="1468700"/>
            <a:chExt cx="824447" cy="2044019"/>
          </a:xfrm>
        </p:grpSpPr>
        <p:sp>
          <p:nvSpPr>
            <p:cNvPr id="284" name="Google Shape;284;p37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89" name="Google Shape;289;p37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2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/>
          <p:nvPr/>
        </p:nvSpPr>
        <p:spPr>
          <a:xfrm>
            <a:off x="-517325" y="1618328"/>
            <a:ext cx="2760300" cy="276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38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293" name="Google Shape;293;p38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4" name="Google Shape;294;p38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295" name="Google Shape;295;p38"/>
          <p:cNvGrpSpPr/>
          <p:nvPr/>
        </p:nvGrpSpPr>
        <p:grpSpPr>
          <a:xfrm flipH="1">
            <a:off x="244674" y="1853382"/>
            <a:ext cx="1628002" cy="3290198"/>
            <a:chOff x="6795049" y="1179275"/>
            <a:chExt cx="916719" cy="1852694"/>
          </a:xfrm>
        </p:grpSpPr>
        <p:sp>
          <p:nvSpPr>
            <p:cNvPr id="296" name="Google Shape;296;p38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8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8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8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8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01" name="Google Shape;301;p38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2_1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39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304" name="Google Shape;304;p39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5" name="Google Shape;305;p39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306" name="Google Shape;306;p39"/>
          <p:cNvGrpSpPr/>
          <p:nvPr/>
        </p:nvGrpSpPr>
        <p:grpSpPr>
          <a:xfrm>
            <a:off x="7146121" y="2125283"/>
            <a:ext cx="1150439" cy="3018223"/>
            <a:chOff x="7005588" y="1179275"/>
            <a:chExt cx="706180" cy="1852694"/>
          </a:xfrm>
        </p:grpSpPr>
        <p:sp>
          <p:nvSpPr>
            <p:cNvPr id="307" name="Google Shape;307;p39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9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9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10" name="Google Shape;310;p39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 flipH="1">
            <a:off x="4412275" y="2257736"/>
            <a:ext cx="4018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 flipH="1">
            <a:off x="5371075" y="3099525"/>
            <a:ext cx="30597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2"/>
          </p:nvPr>
        </p:nvSpPr>
        <p:spPr>
          <a:xfrm flipH="1">
            <a:off x="6525175" y="1035674"/>
            <a:ext cx="19056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42" name="Google Shape;42;p5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3" name="Google Shape;43;p5"/>
          <p:cNvGrpSpPr/>
          <p:nvPr/>
        </p:nvGrpSpPr>
        <p:grpSpPr>
          <a:xfrm>
            <a:off x="7748824" y="4263975"/>
            <a:ext cx="636900" cy="322800"/>
            <a:chOff x="790074" y="3806775"/>
            <a:chExt cx="636900" cy="322800"/>
          </a:xfrm>
        </p:grpSpPr>
        <p:sp>
          <p:nvSpPr>
            <p:cNvPr id="44" name="Google Shape;44;p5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" name="Google Shape;45;p5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713225" y="1338288"/>
            <a:ext cx="34401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1"/>
          </p:nvPr>
        </p:nvSpPr>
        <p:spPr>
          <a:xfrm>
            <a:off x="713225" y="2314513"/>
            <a:ext cx="2639400" cy="11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49" name="Google Shape;49;p6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0" name="Google Shape;50;p6"/>
          <p:cNvGrpSpPr/>
          <p:nvPr/>
        </p:nvGrpSpPr>
        <p:grpSpPr>
          <a:xfrm>
            <a:off x="790074" y="632675"/>
            <a:ext cx="636900" cy="322800"/>
            <a:chOff x="790074" y="3806775"/>
            <a:chExt cx="636900" cy="322800"/>
          </a:xfrm>
        </p:grpSpPr>
        <p:sp>
          <p:nvSpPr>
            <p:cNvPr id="51" name="Google Shape;51;p6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2" name="Google Shape;52;p6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4431200" y="1473100"/>
            <a:ext cx="399990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400" b="1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ubTitle" idx="1"/>
          </p:nvPr>
        </p:nvSpPr>
        <p:spPr>
          <a:xfrm>
            <a:off x="4431200" y="2347125"/>
            <a:ext cx="39999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56" name="Google Shape;56;p7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7" name="Google Shape;57;p7"/>
          <p:cNvGrpSpPr/>
          <p:nvPr/>
        </p:nvGrpSpPr>
        <p:grpSpPr>
          <a:xfrm>
            <a:off x="7748824" y="4263975"/>
            <a:ext cx="636900" cy="322800"/>
            <a:chOff x="790074" y="3806775"/>
            <a:chExt cx="636900" cy="322800"/>
          </a:xfrm>
        </p:grpSpPr>
        <p:sp>
          <p:nvSpPr>
            <p:cNvPr id="58" name="Google Shape;58;p7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" name="Google Shape;59;p7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 flipH="1">
            <a:off x="713275" y="3275100"/>
            <a:ext cx="35031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9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ubTitle" idx="1"/>
          </p:nvPr>
        </p:nvSpPr>
        <p:spPr>
          <a:xfrm flipH="1">
            <a:off x="713275" y="840000"/>
            <a:ext cx="3503100" cy="23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4438625" y="445025"/>
            <a:ext cx="34578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ubTitle" idx="1"/>
          </p:nvPr>
        </p:nvSpPr>
        <p:spPr>
          <a:xfrm>
            <a:off x="4438625" y="1956325"/>
            <a:ext cx="3992100" cy="24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ctor"/>
              <a:buChar char="●"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  <p:cxnSp>
        <p:nvCxnSpPr>
          <p:cNvPr id="67" name="Google Shape;67;p9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ubTitle" idx="1"/>
          </p:nvPr>
        </p:nvSpPr>
        <p:spPr>
          <a:xfrm>
            <a:off x="713225" y="1479550"/>
            <a:ext cx="35031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ubTitle" idx="2"/>
          </p:nvPr>
        </p:nvSpPr>
        <p:spPr>
          <a:xfrm>
            <a:off x="713225" y="2816525"/>
            <a:ext cx="35031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ubTitle" idx="3"/>
          </p:nvPr>
        </p:nvSpPr>
        <p:spPr>
          <a:xfrm>
            <a:off x="713225" y="1904125"/>
            <a:ext cx="35031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ubTitle" idx="4"/>
          </p:nvPr>
        </p:nvSpPr>
        <p:spPr>
          <a:xfrm>
            <a:off x="713225" y="3241100"/>
            <a:ext cx="35031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4" name="Google Shape;74;p10"/>
          <p:cNvCxnSpPr/>
          <p:nvPr/>
        </p:nvCxnSpPr>
        <p:spPr>
          <a:xfrm>
            <a:off x="211980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1EE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/>
          <p:nvPr/>
        </p:nvSpPr>
        <p:spPr>
          <a:xfrm>
            <a:off x="6163475" y="105195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0"/>
          <p:cNvSpPr txBox="1">
            <a:spLocks noGrp="1"/>
          </p:cNvSpPr>
          <p:nvPr>
            <p:ph type="ctrTitle"/>
          </p:nvPr>
        </p:nvSpPr>
        <p:spPr>
          <a:xfrm>
            <a:off x="291725" y="291725"/>
            <a:ext cx="55581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n" dirty="0"/>
            </a:br>
            <a:r>
              <a:rPr lang="en" sz="5700" b="0" u="sng" dirty="0">
                <a:solidFill>
                  <a:srgbClr val="1C4587"/>
                </a:solidFill>
                <a:latin typeface="Pacifico"/>
                <a:ea typeface="Pacifico"/>
                <a:cs typeface="Pacifico"/>
                <a:sym typeface="Pacifico"/>
              </a:rPr>
              <a:t>Movie</a:t>
            </a:r>
            <a:br>
              <a:rPr lang="en" sz="5700" b="0" u="sng" dirty="0">
                <a:solidFill>
                  <a:srgbClr val="1C4587"/>
                </a:solidFill>
                <a:latin typeface="Pacifico"/>
                <a:ea typeface="Pacifico"/>
                <a:cs typeface="Pacifico"/>
                <a:sym typeface="Pacifico"/>
              </a:rPr>
            </a:br>
            <a:r>
              <a:rPr lang="en" sz="5700" b="0" u="sng" dirty="0">
                <a:solidFill>
                  <a:srgbClr val="1C4587"/>
                </a:solidFill>
                <a:latin typeface="Pacifico"/>
                <a:ea typeface="Pacifico"/>
                <a:cs typeface="Pacifico"/>
                <a:sym typeface="Pacifico"/>
              </a:rPr>
              <a:t>Recommendation</a:t>
            </a:r>
            <a:br>
              <a:rPr lang="en" sz="5700" b="0" u="sng" dirty="0">
                <a:solidFill>
                  <a:srgbClr val="1C4587"/>
                </a:solidFill>
                <a:latin typeface="Pacifico"/>
                <a:ea typeface="Pacifico"/>
                <a:cs typeface="Pacifico"/>
                <a:sym typeface="Pacifico"/>
              </a:rPr>
            </a:br>
            <a:r>
              <a:rPr lang="en" sz="5700" b="0" u="sng" dirty="0">
                <a:solidFill>
                  <a:srgbClr val="1C4587"/>
                </a:solidFill>
                <a:latin typeface="Pacifico"/>
                <a:ea typeface="Pacifico"/>
                <a:cs typeface="Pacifico"/>
                <a:sym typeface="Pacifico"/>
              </a:rPr>
              <a:t>Website</a:t>
            </a:r>
            <a:br>
              <a:rPr lang="en" sz="5700" b="0" dirty="0">
                <a:solidFill>
                  <a:srgbClr val="1C4587"/>
                </a:solidFill>
              </a:rPr>
            </a:br>
            <a:endParaRPr sz="5700" b="0" dirty="0">
              <a:solidFill>
                <a:srgbClr val="1C4587"/>
              </a:solidFill>
            </a:endParaRPr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1"/>
          </p:nvPr>
        </p:nvSpPr>
        <p:spPr>
          <a:xfrm>
            <a:off x="713225" y="3109738"/>
            <a:ext cx="48321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51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Group-1</a:t>
            </a:r>
            <a:endParaRPr sz="5100">
              <a:solidFill>
                <a:srgbClr val="FF00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grpSp>
        <p:nvGrpSpPr>
          <p:cNvPr id="318" name="Google Shape;318;p40"/>
          <p:cNvGrpSpPr/>
          <p:nvPr/>
        </p:nvGrpSpPr>
        <p:grpSpPr>
          <a:xfrm>
            <a:off x="713225" y="4079223"/>
            <a:ext cx="636900" cy="322800"/>
            <a:chOff x="790074" y="3806775"/>
            <a:chExt cx="636900" cy="322800"/>
          </a:xfrm>
        </p:grpSpPr>
        <p:sp>
          <p:nvSpPr>
            <p:cNvPr id="319" name="Google Shape;319;p40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0" name="Google Shape;320;p40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321" name="Google Shape;321;p40"/>
          <p:cNvGrpSpPr/>
          <p:nvPr/>
        </p:nvGrpSpPr>
        <p:grpSpPr>
          <a:xfrm>
            <a:off x="5573844" y="1434275"/>
            <a:ext cx="2619217" cy="2644948"/>
            <a:chOff x="5573844" y="1434275"/>
            <a:chExt cx="2619217" cy="2644948"/>
          </a:xfrm>
        </p:grpSpPr>
        <p:sp>
          <p:nvSpPr>
            <p:cNvPr id="322" name="Google Shape;322;p40"/>
            <p:cNvSpPr/>
            <p:nvPr/>
          </p:nvSpPr>
          <p:spPr>
            <a:xfrm flipH="1">
              <a:off x="5676406" y="2519183"/>
              <a:ext cx="427889" cy="1363862"/>
            </a:xfrm>
            <a:custGeom>
              <a:avLst/>
              <a:gdLst/>
              <a:ahLst/>
              <a:cxnLst/>
              <a:rect l="l" t="t" r="r" b="b"/>
              <a:pathLst>
                <a:path w="12464" h="39728" fill="none" extrusionOk="0">
                  <a:moveTo>
                    <a:pt x="12463" y="39727"/>
                  </a:moveTo>
                  <a:lnTo>
                    <a:pt x="6597" y="152"/>
                  </a:lnTo>
                  <a:cubicBezTo>
                    <a:pt x="6597" y="0"/>
                    <a:pt x="6384" y="0"/>
                    <a:pt x="6384" y="152"/>
                  </a:cubicBezTo>
                  <a:lnTo>
                    <a:pt x="1" y="39727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3" name="Google Shape;323;p40"/>
            <p:cNvGrpSpPr/>
            <p:nvPr/>
          </p:nvGrpSpPr>
          <p:grpSpPr>
            <a:xfrm>
              <a:off x="5573844" y="1434275"/>
              <a:ext cx="2619217" cy="2644948"/>
              <a:chOff x="5573844" y="1739075"/>
              <a:chExt cx="2619217" cy="2644948"/>
            </a:xfrm>
          </p:grpSpPr>
          <p:grpSp>
            <p:nvGrpSpPr>
              <p:cNvPr id="324" name="Google Shape;324;p40"/>
              <p:cNvGrpSpPr/>
              <p:nvPr/>
            </p:nvGrpSpPr>
            <p:grpSpPr>
              <a:xfrm>
                <a:off x="5573844" y="1739075"/>
                <a:ext cx="2619217" cy="2630369"/>
                <a:chOff x="6010319" y="1815275"/>
                <a:chExt cx="2619217" cy="2630369"/>
              </a:xfrm>
            </p:grpSpPr>
            <p:sp>
              <p:nvSpPr>
                <p:cNvPr id="325" name="Google Shape;325;p40"/>
                <p:cNvSpPr/>
                <p:nvPr/>
              </p:nvSpPr>
              <p:spPr>
                <a:xfrm flipH="1">
                  <a:off x="7624611" y="1999011"/>
                  <a:ext cx="219171" cy="196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4" h="5735" extrusionOk="0">
                      <a:moveTo>
                        <a:pt x="3221" y="1"/>
                      </a:moveTo>
                      <a:cubicBezTo>
                        <a:pt x="1977" y="1"/>
                        <a:pt x="833" y="800"/>
                        <a:pt x="456" y="2056"/>
                      </a:cubicBezTo>
                      <a:cubicBezTo>
                        <a:pt x="0" y="3575"/>
                        <a:pt x="851" y="5156"/>
                        <a:pt x="2371" y="5612"/>
                      </a:cubicBezTo>
                      <a:cubicBezTo>
                        <a:pt x="2649" y="5695"/>
                        <a:pt x="2929" y="5735"/>
                        <a:pt x="3205" y="5735"/>
                      </a:cubicBezTo>
                      <a:cubicBezTo>
                        <a:pt x="4441" y="5735"/>
                        <a:pt x="5585" y="4939"/>
                        <a:pt x="5958" y="3697"/>
                      </a:cubicBezTo>
                      <a:cubicBezTo>
                        <a:pt x="6383" y="2177"/>
                        <a:pt x="5532" y="566"/>
                        <a:pt x="4012" y="110"/>
                      </a:cubicBezTo>
                      <a:cubicBezTo>
                        <a:pt x="3748" y="36"/>
                        <a:pt x="3482" y="1"/>
                        <a:pt x="32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" name="Google Shape;326;p40"/>
                <p:cNvSpPr/>
                <p:nvPr/>
              </p:nvSpPr>
              <p:spPr>
                <a:xfrm flipH="1">
                  <a:off x="7677826" y="2046833"/>
                  <a:ext cx="112744" cy="101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4" h="2948" extrusionOk="0">
                      <a:moveTo>
                        <a:pt x="1671" y="0"/>
                      </a:moveTo>
                      <a:cubicBezTo>
                        <a:pt x="1041" y="0"/>
                        <a:pt x="445" y="404"/>
                        <a:pt x="244" y="1058"/>
                      </a:cubicBezTo>
                      <a:cubicBezTo>
                        <a:pt x="0" y="1818"/>
                        <a:pt x="456" y="2638"/>
                        <a:pt x="1216" y="2881"/>
                      </a:cubicBezTo>
                      <a:cubicBezTo>
                        <a:pt x="1361" y="2926"/>
                        <a:pt x="1507" y="2947"/>
                        <a:pt x="1650" y="2947"/>
                      </a:cubicBezTo>
                      <a:cubicBezTo>
                        <a:pt x="2288" y="2947"/>
                        <a:pt x="2872" y="2529"/>
                        <a:pt x="3070" y="1909"/>
                      </a:cubicBezTo>
                      <a:cubicBezTo>
                        <a:pt x="3283" y="1119"/>
                        <a:pt x="2858" y="298"/>
                        <a:pt x="2067" y="55"/>
                      </a:cubicBezTo>
                      <a:cubicBezTo>
                        <a:pt x="1936" y="18"/>
                        <a:pt x="1802" y="0"/>
                        <a:pt x="16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" name="Google Shape;327;p40"/>
                <p:cNvSpPr/>
                <p:nvPr/>
              </p:nvSpPr>
              <p:spPr>
                <a:xfrm flipH="1">
                  <a:off x="6687547" y="2409740"/>
                  <a:ext cx="849458" cy="444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43" h="12950" extrusionOk="0">
                      <a:moveTo>
                        <a:pt x="2827" y="1"/>
                      </a:moveTo>
                      <a:cubicBezTo>
                        <a:pt x="2736" y="1"/>
                        <a:pt x="2645" y="92"/>
                        <a:pt x="2615" y="183"/>
                      </a:cubicBezTo>
                      <a:lnTo>
                        <a:pt x="31" y="12675"/>
                      </a:lnTo>
                      <a:cubicBezTo>
                        <a:pt x="1" y="12827"/>
                        <a:pt x="122" y="12949"/>
                        <a:pt x="274" y="12949"/>
                      </a:cubicBezTo>
                      <a:lnTo>
                        <a:pt x="21916" y="12949"/>
                      </a:lnTo>
                      <a:cubicBezTo>
                        <a:pt x="22037" y="12949"/>
                        <a:pt x="22129" y="12888"/>
                        <a:pt x="22159" y="12767"/>
                      </a:cubicBezTo>
                      <a:lnTo>
                        <a:pt x="24712" y="274"/>
                      </a:lnTo>
                      <a:cubicBezTo>
                        <a:pt x="24743" y="153"/>
                        <a:pt x="24652" y="1"/>
                        <a:pt x="245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" name="Google Shape;328;p40"/>
                <p:cNvSpPr/>
                <p:nvPr/>
              </p:nvSpPr>
              <p:spPr>
                <a:xfrm flipH="1">
                  <a:off x="6726137" y="2443143"/>
                  <a:ext cx="778529" cy="401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77" h="11703" extrusionOk="0">
                      <a:moveTo>
                        <a:pt x="2584" y="0"/>
                      </a:moveTo>
                      <a:cubicBezTo>
                        <a:pt x="2493" y="0"/>
                        <a:pt x="2402" y="91"/>
                        <a:pt x="2402" y="183"/>
                      </a:cubicBezTo>
                      <a:lnTo>
                        <a:pt x="31" y="11459"/>
                      </a:lnTo>
                      <a:cubicBezTo>
                        <a:pt x="1" y="11581"/>
                        <a:pt x="92" y="11702"/>
                        <a:pt x="244" y="11702"/>
                      </a:cubicBezTo>
                      <a:lnTo>
                        <a:pt x="20092" y="11702"/>
                      </a:lnTo>
                      <a:cubicBezTo>
                        <a:pt x="20184" y="11702"/>
                        <a:pt x="20275" y="11642"/>
                        <a:pt x="20275" y="11551"/>
                      </a:cubicBezTo>
                      <a:lnTo>
                        <a:pt x="22646" y="243"/>
                      </a:lnTo>
                      <a:cubicBezTo>
                        <a:pt x="22676" y="122"/>
                        <a:pt x="22585" y="0"/>
                        <a:pt x="22433" y="0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" name="Google Shape;329;p40"/>
                <p:cNvSpPr/>
                <p:nvPr/>
              </p:nvSpPr>
              <p:spPr>
                <a:xfrm flipH="1">
                  <a:off x="6845130" y="2484889"/>
                  <a:ext cx="592729" cy="11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5" h="3405" extrusionOk="0">
                      <a:moveTo>
                        <a:pt x="699" y="0"/>
                      </a:moveTo>
                      <a:lnTo>
                        <a:pt x="0" y="3404"/>
                      </a:lnTo>
                      <a:lnTo>
                        <a:pt x="16505" y="3404"/>
                      </a:lnTo>
                      <a:lnTo>
                        <a:pt x="17265" y="0"/>
                      </a:ln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" name="Google Shape;330;p40"/>
                <p:cNvSpPr/>
                <p:nvPr/>
              </p:nvSpPr>
              <p:spPr>
                <a:xfrm flipH="1">
                  <a:off x="7259404" y="2666428"/>
                  <a:ext cx="218106" cy="150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3" h="4378" extrusionOk="0">
                      <a:moveTo>
                        <a:pt x="912" y="1"/>
                      </a:moveTo>
                      <a:lnTo>
                        <a:pt x="0" y="4378"/>
                      </a:lnTo>
                      <a:lnTo>
                        <a:pt x="5441" y="4378"/>
                      </a:lnTo>
                      <a:lnTo>
                        <a:pt x="6353" y="1"/>
                      </a:ln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" name="Google Shape;331;p40"/>
                <p:cNvSpPr/>
                <p:nvPr/>
              </p:nvSpPr>
              <p:spPr>
                <a:xfrm flipH="1">
                  <a:off x="7093487" y="2626776"/>
                  <a:ext cx="179518" cy="191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9" h="5564" extrusionOk="0">
                      <a:moveTo>
                        <a:pt x="1247" y="1"/>
                      </a:moveTo>
                      <a:lnTo>
                        <a:pt x="1" y="5563"/>
                      </a:lnTo>
                      <a:lnTo>
                        <a:pt x="4043" y="5563"/>
                      </a:lnTo>
                      <a:cubicBezTo>
                        <a:pt x="4135" y="5472"/>
                        <a:pt x="5229" y="1"/>
                        <a:pt x="5229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" name="Google Shape;332;p40"/>
                <p:cNvSpPr/>
                <p:nvPr/>
              </p:nvSpPr>
              <p:spPr>
                <a:xfrm flipH="1">
                  <a:off x="6881633" y="2625746"/>
                  <a:ext cx="189955" cy="150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4378" extrusionOk="0">
                      <a:moveTo>
                        <a:pt x="882" y="0"/>
                      </a:moveTo>
                      <a:lnTo>
                        <a:pt x="0" y="4377"/>
                      </a:lnTo>
                      <a:lnTo>
                        <a:pt x="4559" y="4377"/>
                      </a:lnTo>
                      <a:lnTo>
                        <a:pt x="5532" y="0"/>
                      </a:ln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" name="Google Shape;333;p40"/>
                <p:cNvSpPr/>
                <p:nvPr/>
              </p:nvSpPr>
              <p:spPr>
                <a:xfrm flipH="1">
                  <a:off x="6744945" y="2853219"/>
                  <a:ext cx="971540" cy="35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9" h="1035" extrusionOk="0">
                      <a:moveTo>
                        <a:pt x="517" y="1"/>
                      </a:moveTo>
                      <a:cubicBezTo>
                        <a:pt x="213" y="1"/>
                        <a:pt x="1" y="213"/>
                        <a:pt x="1" y="517"/>
                      </a:cubicBezTo>
                      <a:cubicBezTo>
                        <a:pt x="1" y="791"/>
                        <a:pt x="244" y="1034"/>
                        <a:pt x="517" y="1034"/>
                      </a:cubicBezTo>
                      <a:lnTo>
                        <a:pt x="27752" y="1034"/>
                      </a:lnTo>
                      <a:cubicBezTo>
                        <a:pt x="28056" y="1034"/>
                        <a:pt x="28299" y="791"/>
                        <a:pt x="28299" y="517"/>
                      </a:cubicBezTo>
                      <a:cubicBezTo>
                        <a:pt x="28299" y="244"/>
                        <a:pt x="28056" y="1"/>
                        <a:pt x="277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" name="Google Shape;334;p40"/>
                <p:cNvSpPr/>
                <p:nvPr/>
              </p:nvSpPr>
              <p:spPr>
                <a:xfrm flipH="1">
                  <a:off x="7467029" y="2900183"/>
                  <a:ext cx="426840" cy="1363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3" h="39728" fill="none" extrusionOk="0">
                      <a:moveTo>
                        <a:pt x="12432" y="39727"/>
                      </a:moveTo>
                      <a:lnTo>
                        <a:pt x="6596" y="152"/>
                      </a:lnTo>
                      <a:cubicBezTo>
                        <a:pt x="6566" y="0"/>
                        <a:pt x="6383" y="0"/>
                        <a:pt x="6353" y="152"/>
                      </a:cubicBezTo>
                      <a:lnTo>
                        <a:pt x="0" y="39727"/>
                      </a:ln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" name="Google Shape;335;p40"/>
                <p:cNvSpPr/>
                <p:nvPr/>
              </p:nvSpPr>
              <p:spPr>
                <a:xfrm flipH="1">
                  <a:off x="6010319" y="2886625"/>
                  <a:ext cx="1882530" cy="6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49" h="2037" extrusionOk="0">
                      <a:moveTo>
                        <a:pt x="1" y="0"/>
                      </a:moveTo>
                      <a:lnTo>
                        <a:pt x="1" y="2037"/>
                      </a:lnTo>
                      <a:lnTo>
                        <a:pt x="64348" y="2037"/>
                      </a:lnTo>
                      <a:lnTo>
                        <a:pt x="64348" y="0"/>
                      </a:ln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" name="Google Shape;336;p40"/>
                <p:cNvSpPr/>
                <p:nvPr/>
              </p:nvSpPr>
              <p:spPr>
                <a:xfrm flipH="1">
                  <a:off x="7393992" y="2536487"/>
                  <a:ext cx="1110341" cy="1139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42" h="33186" extrusionOk="0">
                      <a:moveTo>
                        <a:pt x="2698" y="1"/>
                      </a:moveTo>
                      <a:cubicBezTo>
                        <a:pt x="1761" y="1"/>
                        <a:pt x="1017" y="391"/>
                        <a:pt x="548" y="1293"/>
                      </a:cubicBezTo>
                      <a:cubicBezTo>
                        <a:pt x="1" y="2357"/>
                        <a:pt x="1277" y="10686"/>
                        <a:pt x="2098" y="12844"/>
                      </a:cubicBezTo>
                      <a:cubicBezTo>
                        <a:pt x="3709" y="17130"/>
                        <a:pt x="6141" y="21111"/>
                        <a:pt x="9332" y="24394"/>
                      </a:cubicBezTo>
                      <a:cubicBezTo>
                        <a:pt x="14588" y="29791"/>
                        <a:pt x="21976" y="33186"/>
                        <a:pt x="29475" y="33186"/>
                      </a:cubicBezTo>
                      <a:cubicBezTo>
                        <a:pt x="30086" y="33186"/>
                        <a:pt x="30697" y="33163"/>
                        <a:pt x="31308" y="33118"/>
                      </a:cubicBezTo>
                      <a:cubicBezTo>
                        <a:pt x="31612" y="33087"/>
                        <a:pt x="31947" y="33026"/>
                        <a:pt x="32129" y="32814"/>
                      </a:cubicBezTo>
                      <a:cubicBezTo>
                        <a:pt x="32342" y="32570"/>
                        <a:pt x="32311" y="32206"/>
                        <a:pt x="32281" y="31902"/>
                      </a:cubicBezTo>
                      <a:cubicBezTo>
                        <a:pt x="31521" y="25488"/>
                        <a:pt x="26840" y="20321"/>
                        <a:pt x="22402" y="15610"/>
                      </a:cubicBezTo>
                      <a:cubicBezTo>
                        <a:pt x="20069" y="13147"/>
                        <a:pt x="8136" y="1"/>
                        <a:pt x="2698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" name="Google Shape;337;p40"/>
                <p:cNvSpPr/>
                <p:nvPr/>
              </p:nvSpPr>
              <p:spPr>
                <a:xfrm flipH="1">
                  <a:off x="6140744" y="3867511"/>
                  <a:ext cx="410155" cy="341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7" h="9938" extrusionOk="0">
                      <a:moveTo>
                        <a:pt x="2463" y="0"/>
                      </a:moveTo>
                      <a:cubicBezTo>
                        <a:pt x="2432" y="61"/>
                        <a:pt x="2402" y="122"/>
                        <a:pt x="2371" y="183"/>
                      </a:cubicBezTo>
                      <a:cubicBezTo>
                        <a:pt x="1520" y="1854"/>
                        <a:pt x="760" y="3587"/>
                        <a:pt x="1" y="5289"/>
                      </a:cubicBezTo>
                      <a:cubicBezTo>
                        <a:pt x="2493" y="6596"/>
                        <a:pt x="5077" y="7812"/>
                        <a:pt x="7478" y="8997"/>
                      </a:cubicBezTo>
                      <a:cubicBezTo>
                        <a:pt x="7782" y="9149"/>
                        <a:pt x="8207" y="9180"/>
                        <a:pt x="8511" y="9301"/>
                      </a:cubicBezTo>
                      <a:cubicBezTo>
                        <a:pt x="8961" y="9539"/>
                        <a:pt x="8904" y="9938"/>
                        <a:pt x="9242" y="9938"/>
                      </a:cubicBezTo>
                      <a:cubicBezTo>
                        <a:pt x="9292" y="9938"/>
                        <a:pt x="9352" y="9929"/>
                        <a:pt x="9423" y="9909"/>
                      </a:cubicBezTo>
                      <a:cubicBezTo>
                        <a:pt x="9879" y="9788"/>
                        <a:pt x="10213" y="9423"/>
                        <a:pt x="10487" y="9028"/>
                      </a:cubicBezTo>
                      <a:cubicBezTo>
                        <a:pt x="11946" y="7174"/>
                        <a:pt x="10609" y="5836"/>
                        <a:pt x="8906" y="4772"/>
                      </a:cubicBezTo>
                      <a:cubicBezTo>
                        <a:pt x="6627" y="3344"/>
                        <a:pt x="4529" y="1702"/>
                        <a:pt x="2463" y="0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" name="Google Shape;338;p40"/>
                <p:cNvSpPr/>
                <p:nvPr/>
              </p:nvSpPr>
              <p:spPr>
                <a:xfrm flipH="1">
                  <a:off x="6010325" y="3860198"/>
                  <a:ext cx="310938" cy="372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7" h="10852" extrusionOk="0">
                      <a:moveTo>
                        <a:pt x="8084" y="0"/>
                      </a:moveTo>
                      <a:cubicBezTo>
                        <a:pt x="7598" y="0"/>
                        <a:pt x="7172" y="335"/>
                        <a:pt x="6807" y="669"/>
                      </a:cubicBezTo>
                      <a:cubicBezTo>
                        <a:pt x="6017" y="1155"/>
                        <a:pt x="5287" y="2098"/>
                        <a:pt x="4588" y="2736"/>
                      </a:cubicBezTo>
                      <a:cubicBezTo>
                        <a:pt x="4011" y="3283"/>
                        <a:pt x="3403" y="4256"/>
                        <a:pt x="2673" y="4590"/>
                      </a:cubicBezTo>
                      <a:cubicBezTo>
                        <a:pt x="2532" y="4679"/>
                        <a:pt x="2359" y="4726"/>
                        <a:pt x="2186" y="4726"/>
                      </a:cubicBezTo>
                      <a:cubicBezTo>
                        <a:pt x="2061" y="4726"/>
                        <a:pt x="1937" y="4702"/>
                        <a:pt x="1822" y="4651"/>
                      </a:cubicBezTo>
                      <a:cubicBezTo>
                        <a:pt x="1822" y="4650"/>
                        <a:pt x="1821" y="4650"/>
                        <a:pt x="1820" y="4650"/>
                      </a:cubicBezTo>
                      <a:cubicBezTo>
                        <a:pt x="1703" y="4650"/>
                        <a:pt x="1" y="8334"/>
                        <a:pt x="242" y="8997"/>
                      </a:cubicBezTo>
                      <a:cubicBezTo>
                        <a:pt x="667" y="10031"/>
                        <a:pt x="2187" y="10426"/>
                        <a:pt x="3160" y="10852"/>
                      </a:cubicBezTo>
                      <a:cubicBezTo>
                        <a:pt x="4315" y="9058"/>
                        <a:pt x="5439" y="7235"/>
                        <a:pt x="6534" y="5380"/>
                      </a:cubicBezTo>
                      <a:cubicBezTo>
                        <a:pt x="7081" y="4469"/>
                        <a:pt x="7628" y="3557"/>
                        <a:pt x="8145" y="2614"/>
                      </a:cubicBezTo>
                      <a:cubicBezTo>
                        <a:pt x="8418" y="2128"/>
                        <a:pt x="9057" y="1429"/>
                        <a:pt x="8996" y="851"/>
                      </a:cubicBezTo>
                      <a:cubicBezTo>
                        <a:pt x="8996" y="851"/>
                        <a:pt x="8996" y="821"/>
                        <a:pt x="8996" y="791"/>
                      </a:cubicBezTo>
                      <a:cubicBezTo>
                        <a:pt x="8935" y="365"/>
                        <a:pt x="8509" y="0"/>
                        <a:pt x="80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" name="Google Shape;339;p40"/>
                <p:cNvSpPr/>
                <p:nvPr/>
              </p:nvSpPr>
              <p:spPr>
                <a:xfrm flipH="1">
                  <a:off x="6273259" y="3125356"/>
                  <a:ext cx="1817839" cy="1006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0" h="29309" extrusionOk="0">
                      <a:moveTo>
                        <a:pt x="10184" y="1"/>
                      </a:moveTo>
                      <a:cubicBezTo>
                        <a:pt x="8134" y="1"/>
                        <a:pt x="6086" y="103"/>
                        <a:pt x="4043" y="341"/>
                      </a:cubicBezTo>
                      <a:cubicBezTo>
                        <a:pt x="2493" y="524"/>
                        <a:pt x="183" y="1071"/>
                        <a:pt x="61" y="3016"/>
                      </a:cubicBezTo>
                      <a:cubicBezTo>
                        <a:pt x="0" y="3746"/>
                        <a:pt x="639" y="6755"/>
                        <a:pt x="1034" y="7241"/>
                      </a:cubicBezTo>
                      <a:cubicBezTo>
                        <a:pt x="1399" y="7758"/>
                        <a:pt x="3192" y="8183"/>
                        <a:pt x="3739" y="8487"/>
                      </a:cubicBezTo>
                      <a:cubicBezTo>
                        <a:pt x="4651" y="8974"/>
                        <a:pt x="5472" y="9308"/>
                        <a:pt x="6505" y="9521"/>
                      </a:cubicBezTo>
                      <a:cubicBezTo>
                        <a:pt x="8359" y="9946"/>
                        <a:pt x="10274" y="10037"/>
                        <a:pt x="12159" y="10281"/>
                      </a:cubicBezTo>
                      <a:cubicBezTo>
                        <a:pt x="15593" y="10706"/>
                        <a:pt x="19059" y="11071"/>
                        <a:pt x="22372" y="12135"/>
                      </a:cubicBezTo>
                      <a:cubicBezTo>
                        <a:pt x="31247" y="14962"/>
                        <a:pt x="47661" y="29308"/>
                        <a:pt x="47691" y="29308"/>
                      </a:cubicBezTo>
                      <a:cubicBezTo>
                        <a:pt x="47692" y="29308"/>
                        <a:pt x="47692" y="29308"/>
                        <a:pt x="47693" y="29308"/>
                      </a:cubicBezTo>
                      <a:cubicBezTo>
                        <a:pt x="47916" y="29308"/>
                        <a:pt x="50215" y="23562"/>
                        <a:pt x="50427" y="22956"/>
                      </a:cubicBezTo>
                      <a:cubicBezTo>
                        <a:pt x="50974" y="21466"/>
                        <a:pt x="50944" y="19004"/>
                        <a:pt x="52129" y="17880"/>
                      </a:cubicBezTo>
                      <a:cubicBezTo>
                        <a:pt x="52281" y="17728"/>
                        <a:pt x="52494" y="17576"/>
                        <a:pt x="52615" y="17393"/>
                      </a:cubicBezTo>
                      <a:cubicBezTo>
                        <a:pt x="52950" y="16785"/>
                        <a:pt x="52372" y="16086"/>
                        <a:pt x="51764" y="15782"/>
                      </a:cubicBezTo>
                      <a:cubicBezTo>
                        <a:pt x="48512" y="14141"/>
                        <a:pt x="45442" y="11618"/>
                        <a:pt x="42190" y="9764"/>
                      </a:cubicBezTo>
                      <a:cubicBezTo>
                        <a:pt x="38573" y="7758"/>
                        <a:pt x="34864" y="5843"/>
                        <a:pt x="31126" y="4110"/>
                      </a:cubicBezTo>
                      <a:cubicBezTo>
                        <a:pt x="29272" y="3259"/>
                        <a:pt x="27417" y="2408"/>
                        <a:pt x="25472" y="1831"/>
                      </a:cubicBezTo>
                      <a:cubicBezTo>
                        <a:pt x="22858" y="1010"/>
                        <a:pt x="20122" y="645"/>
                        <a:pt x="17387" y="372"/>
                      </a:cubicBezTo>
                      <a:cubicBezTo>
                        <a:pt x="14991" y="142"/>
                        <a:pt x="12587" y="1"/>
                        <a:pt x="10184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" name="Google Shape;340;p40"/>
                <p:cNvSpPr/>
                <p:nvPr/>
              </p:nvSpPr>
              <p:spPr>
                <a:xfrm flipH="1">
                  <a:off x="8009666" y="3700528"/>
                  <a:ext cx="34" cy="690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23" fill="none" extrusionOk="0">
                      <a:moveTo>
                        <a:pt x="0" y="20123"/>
                      </a:moveTo>
                      <a:lnTo>
                        <a:pt x="0" y="1"/>
                      </a:ln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" name="Google Shape;341;p40"/>
                <p:cNvSpPr/>
                <p:nvPr/>
              </p:nvSpPr>
              <p:spPr>
                <a:xfrm flipH="1">
                  <a:off x="7611045" y="1873568"/>
                  <a:ext cx="440401" cy="637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28" h="18570" extrusionOk="0">
                      <a:moveTo>
                        <a:pt x="9313" y="0"/>
                      </a:moveTo>
                      <a:cubicBezTo>
                        <a:pt x="7026" y="0"/>
                        <a:pt x="4588" y="2467"/>
                        <a:pt x="4074" y="4676"/>
                      </a:cubicBezTo>
                      <a:cubicBezTo>
                        <a:pt x="3922" y="5375"/>
                        <a:pt x="3861" y="6105"/>
                        <a:pt x="3739" y="6834"/>
                      </a:cubicBezTo>
                      <a:cubicBezTo>
                        <a:pt x="3709" y="7077"/>
                        <a:pt x="3648" y="7351"/>
                        <a:pt x="3557" y="7594"/>
                      </a:cubicBezTo>
                      <a:cubicBezTo>
                        <a:pt x="3374" y="8141"/>
                        <a:pt x="3101" y="8658"/>
                        <a:pt x="2858" y="9144"/>
                      </a:cubicBezTo>
                      <a:cubicBezTo>
                        <a:pt x="2159" y="10421"/>
                        <a:pt x="1490" y="11698"/>
                        <a:pt x="791" y="12974"/>
                      </a:cubicBezTo>
                      <a:cubicBezTo>
                        <a:pt x="426" y="13704"/>
                        <a:pt x="1" y="14494"/>
                        <a:pt x="92" y="15315"/>
                      </a:cubicBezTo>
                      <a:cubicBezTo>
                        <a:pt x="183" y="16166"/>
                        <a:pt x="791" y="16895"/>
                        <a:pt x="1490" y="17321"/>
                      </a:cubicBezTo>
                      <a:cubicBezTo>
                        <a:pt x="2250" y="17807"/>
                        <a:pt x="3131" y="18081"/>
                        <a:pt x="3982" y="18354"/>
                      </a:cubicBezTo>
                      <a:cubicBezTo>
                        <a:pt x="4384" y="18467"/>
                        <a:pt x="4729" y="18570"/>
                        <a:pt x="5028" y="18570"/>
                      </a:cubicBezTo>
                      <a:cubicBezTo>
                        <a:pt x="5452" y="18570"/>
                        <a:pt x="5782" y="18363"/>
                        <a:pt x="6049" y="17685"/>
                      </a:cubicBezTo>
                      <a:cubicBezTo>
                        <a:pt x="6748" y="15710"/>
                        <a:pt x="7387" y="13734"/>
                        <a:pt x="7964" y="11758"/>
                      </a:cubicBezTo>
                      <a:cubicBezTo>
                        <a:pt x="8025" y="11546"/>
                        <a:pt x="8086" y="11333"/>
                        <a:pt x="8238" y="11150"/>
                      </a:cubicBezTo>
                      <a:cubicBezTo>
                        <a:pt x="8937" y="10208"/>
                        <a:pt x="10639" y="10968"/>
                        <a:pt x="11551" y="10026"/>
                      </a:cubicBezTo>
                      <a:cubicBezTo>
                        <a:pt x="12524" y="8992"/>
                        <a:pt x="12828" y="7108"/>
                        <a:pt x="12828" y="5710"/>
                      </a:cubicBezTo>
                      <a:cubicBezTo>
                        <a:pt x="12828" y="4251"/>
                        <a:pt x="12797" y="2670"/>
                        <a:pt x="11946" y="1485"/>
                      </a:cubicBezTo>
                      <a:cubicBezTo>
                        <a:pt x="11195" y="429"/>
                        <a:pt x="10267" y="0"/>
                        <a:pt x="9313" y="0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" name="Google Shape;342;p40"/>
                <p:cNvSpPr/>
                <p:nvPr/>
              </p:nvSpPr>
              <p:spPr>
                <a:xfrm flipH="1">
                  <a:off x="7753991" y="2261844"/>
                  <a:ext cx="673098" cy="1071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06" h="31209" extrusionOk="0">
                      <a:moveTo>
                        <a:pt x="12337" y="0"/>
                      </a:moveTo>
                      <a:cubicBezTo>
                        <a:pt x="12180" y="0"/>
                        <a:pt x="12019" y="17"/>
                        <a:pt x="11854" y="53"/>
                      </a:cubicBezTo>
                      <a:cubicBezTo>
                        <a:pt x="11216" y="205"/>
                        <a:pt x="10669" y="539"/>
                        <a:pt x="10122" y="904"/>
                      </a:cubicBezTo>
                      <a:cubicBezTo>
                        <a:pt x="6778" y="3214"/>
                        <a:pt x="4590" y="6862"/>
                        <a:pt x="2796" y="10540"/>
                      </a:cubicBezTo>
                      <a:cubicBezTo>
                        <a:pt x="1854" y="12546"/>
                        <a:pt x="973" y="14613"/>
                        <a:pt x="426" y="16771"/>
                      </a:cubicBezTo>
                      <a:cubicBezTo>
                        <a:pt x="182" y="17895"/>
                        <a:pt x="0" y="19050"/>
                        <a:pt x="243" y="20175"/>
                      </a:cubicBezTo>
                      <a:cubicBezTo>
                        <a:pt x="426" y="21117"/>
                        <a:pt x="912" y="21999"/>
                        <a:pt x="1429" y="22819"/>
                      </a:cubicBezTo>
                      <a:cubicBezTo>
                        <a:pt x="2493" y="24491"/>
                        <a:pt x="3769" y="26072"/>
                        <a:pt x="4894" y="27713"/>
                      </a:cubicBezTo>
                      <a:cubicBezTo>
                        <a:pt x="5866" y="29172"/>
                        <a:pt x="7538" y="30358"/>
                        <a:pt x="9240" y="30844"/>
                      </a:cubicBezTo>
                      <a:cubicBezTo>
                        <a:pt x="9970" y="31087"/>
                        <a:pt x="11186" y="31209"/>
                        <a:pt x="11976" y="31209"/>
                      </a:cubicBezTo>
                      <a:cubicBezTo>
                        <a:pt x="13070" y="31209"/>
                        <a:pt x="13496" y="30631"/>
                        <a:pt x="14225" y="29841"/>
                      </a:cubicBezTo>
                      <a:cubicBezTo>
                        <a:pt x="14772" y="29111"/>
                        <a:pt x="15411" y="28473"/>
                        <a:pt x="15958" y="27713"/>
                      </a:cubicBezTo>
                      <a:cubicBezTo>
                        <a:pt x="16475" y="26953"/>
                        <a:pt x="16900" y="26133"/>
                        <a:pt x="17386" y="25342"/>
                      </a:cubicBezTo>
                      <a:cubicBezTo>
                        <a:pt x="17417" y="25281"/>
                        <a:pt x="17447" y="25221"/>
                        <a:pt x="17417" y="25160"/>
                      </a:cubicBezTo>
                      <a:cubicBezTo>
                        <a:pt x="17386" y="25130"/>
                        <a:pt x="17326" y="25099"/>
                        <a:pt x="17265" y="25099"/>
                      </a:cubicBezTo>
                      <a:lnTo>
                        <a:pt x="16748" y="25099"/>
                      </a:lnTo>
                      <a:cubicBezTo>
                        <a:pt x="16839" y="24978"/>
                        <a:pt x="16870" y="24795"/>
                        <a:pt x="16778" y="24643"/>
                      </a:cubicBezTo>
                      <a:cubicBezTo>
                        <a:pt x="16712" y="24554"/>
                        <a:pt x="16596" y="24498"/>
                        <a:pt x="16479" y="24498"/>
                      </a:cubicBezTo>
                      <a:cubicBezTo>
                        <a:pt x="16437" y="24498"/>
                        <a:pt x="16394" y="24505"/>
                        <a:pt x="16353" y="24522"/>
                      </a:cubicBezTo>
                      <a:cubicBezTo>
                        <a:pt x="16505" y="24096"/>
                        <a:pt x="16657" y="23701"/>
                        <a:pt x="16809" y="23306"/>
                      </a:cubicBezTo>
                      <a:cubicBezTo>
                        <a:pt x="17143" y="22515"/>
                        <a:pt x="17447" y="21725"/>
                        <a:pt x="17812" y="20935"/>
                      </a:cubicBezTo>
                      <a:cubicBezTo>
                        <a:pt x="18572" y="19172"/>
                        <a:pt x="19605" y="17257"/>
                        <a:pt x="19544" y="15281"/>
                      </a:cubicBezTo>
                      <a:cubicBezTo>
                        <a:pt x="19544" y="13914"/>
                        <a:pt x="18450" y="13336"/>
                        <a:pt x="18055" y="12181"/>
                      </a:cubicBezTo>
                      <a:cubicBezTo>
                        <a:pt x="17569" y="10692"/>
                        <a:pt x="17022" y="9202"/>
                        <a:pt x="16687" y="7652"/>
                      </a:cubicBezTo>
                      <a:cubicBezTo>
                        <a:pt x="16505" y="6862"/>
                        <a:pt x="16353" y="6041"/>
                        <a:pt x="16201" y="5251"/>
                      </a:cubicBezTo>
                      <a:cubicBezTo>
                        <a:pt x="15927" y="3913"/>
                        <a:pt x="18237" y="4096"/>
                        <a:pt x="17447" y="2971"/>
                      </a:cubicBezTo>
                      <a:cubicBezTo>
                        <a:pt x="16930" y="2242"/>
                        <a:pt x="15836" y="1725"/>
                        <a:pt x="15107" y="1239"/>
                      </a:cubicBezTo>
                      <a:cubicBezTo>
                        <a:pt x="14236" y="711"/>
                        <a:pt x="13366" y="0"/>
                        <a:pt x="12337" y="0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40"/>
                <p:cNvSpPr/>
                <p:nvPr/>
              </p:nvSpPr>
              <p:spPr>
                <a:xfrm flipH="1">
                  <a:off x="6777337" y="4037583"/>
                  <a:ext cx="203481" cy="408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7" h="11886" extrusionOk="0">
                      <a:moveTo>
                        <a:pt x="5715" y="1"/>
                      </a:moveTo>
                      <a:lnTo>
                        <a:pt x="5715" y="1"/>
                      </a:lnTo>
                      <a:cubicBezTo>
                        <a:pt x="5654" y="31"/>
                        <a:pt x="5563" y="31"/>
                        <a:pt x="5502" y="61"/>
                      </a:cubicBezTo>
                      <a:cubicBezTo>
                        <a:pt x="3648" y="396"/>
                        <a:pt x="1824" y="791"/>
                        <a:pt x="1" y="1216"/>
                      </a:cubicBezTo>
                      <a:cubicBezTo>
                        <a:pt x="456" y="4013"/>
                        <a:pt x="1034" y="6779"/>
                        <a:pt x="1490" y="9423"/>
                      </a:cubicBezTo>
                      <a:cubicBezTo>
                        <a:pt x="1551" y="9758"/>
                        <a:pt x="1824" y="10122"/>
                        <a:pt x="1885" y="10457"/>
                      </a:cubicBezTo>
                      <a:cubicBezTo>
                        <a:pt x="1976" y="11034"/>
                        <a:pt x="1490" y="11186"/>
                        <a:pt x="1946" y="11551"/>
                      </a:cubicBezTo>
                      <a:cubicBezTo>
                        <a:pt x="2311" y="11825"/>
                        <a:pt x="2827" y="11855"/>
                        <a:pt x="3283" y="11885"/>
                      </a:cubicBezTo>
                      <a:cubicBezTo>
                        <a:pt x="3302" y="11886"/>
                        <a:pt x="3321" y="11886"/>
                        <a:pt x="3340" y="11886"/>
                      </a:cubicBezTo>
                      <a:cubicBezTo>
                        <a:pt x="5629" y="11886"/>
                        <a:pt x="5926" y="10045"/>
                        <a:pt x="5745" y="8055"/>
                      </a:cubicBezTo>
                      <a:cubicBezTo>
                        <a:pt x="5502" y="5350"/>
                        <a:pt x="5593" y="2706"/>
                        <a:pt x="5715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" name="Google Shape;344;p40"/>
                <p:cNvSpPr/>
                <p:nvPr/>
              </p:nvSpPr>
              <p:spPr>
                <a:xfrm flipH="1">
                  <a:off x="6651004" y="3153439"/>
                  <a:ext cx="1487057" cy="1117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15" h="32564" extrusionOk="0">
                      <a:moveTo>
                        <a:pt x="26758" y="0"/>
                      </a:moveTo>
                      <a:cubicBezTo>
                        <a:pt x="26562" y="0"/>
                        <a:pt x="26366" y="4"/>
                        <a:pt x="26171" y="10"/>
                      </a:cubicBezTo>
                      <a:cubicBezTo>
                        <a:pt x="18724" y="70"/>
                        <a:pt x="11399" y="1681"/>
                        <a:pt x="4134" y="3292"/>
                      </a:cubicBezTo>
                      <a:cubicBezTo>
                        <a:pt x="2797" y="3566"/>
                        <a:pt x="1308" y="3718"/>
                        <a:pt x="700" y="5025"/>
                      </a:cubicBezTo>
                      <a:cubicBezTo>
                        <a:pt x="61" y="6362"/>
                        <a:pt x="1" y="8095"/>
                        <a:pt x="548" y="9493"/>
                      </a:cubicBezTo>
                      <a:cubicBezTo>
                        <a:pt x="1581" y="12137"/>
                        <a:pt x="4803" y="12745"/>
                        <a:pt x="7326" y="13262"/>
                      </a:cubicBezTo>
                      <a:cubicBezTo>
                        <a:pt x="8876" y="13596"/>
                        <a:pt x="10487" y="13657"/>
                        <a:pt x="12098" y="13718"/>
                      </a:cubicBezTo>
                      <a:cubicBezTo>
                        <a:pt x="15989" y="13870"/>
                        <a:pt x="19879" y="14052"/>
                        <a:pt x="23770" y="14204"/>
                      </a:cubicBezTo>
                      <a:cubicBezTo>
                        <a:pt x="24044" y="14235"/>
                        <a:pt x="24378" y="14235"/>
                        <a:pt x="24591" y="14447"/>
                      </a:cubicBezTo>
                      <a:cubicBezTo>
                        <a:pt x="24743" y="14569"/>
                        <a:pt x="24834" y="14751"/>
                        <a:pt x="24925" y="14934"/>
                      </a:cubicBezTo>
                      <a:cubicBezTo>
                        <a:pt x="27418" y="20587"/>
                        <a:pt x="28177" y="27518"/>
                        <a:pt x="31643" y="32563"/>
                      </a:cubicBezTo>
                      <a:cubicBezTo>
                        <a:pt x="33345" y="32259"/>
                        <a:pt x="35017" y="31773"/>
                        <a:pt x="36688" y="31347"/>
                      </a:cubicBezTo>
                      <a:cubicBezTo>
                        <a:pt x="38998" y="30770"/>
                        <a:pt x="41187" y="29949"/>
                        <a:pt x="43315" y="28916"/>
                      </a:cubicBezTo>
                      <a:cubicBezTo>
                        <a:pt x="43315" y="28186"/>
                        <a:pt x="42828" y="27335"/>
                        <a:pt x="42615" y="26636"/>
                      </a:cubicBezTo>
                      <a:cubicBezTo>
                        <a:pt x="42038" y="25056"/>
                        <a:pt x="41460" y="23475"/>
                        <a:pt x="40852" y="21894"/>
                      </a:cubicBezTo>
                      <a:cubicBezTo>
                        <a:pt x="39363" y="17913"/>
                        <a:pt x="37904" y="13961"/>
                        <a:pt x="36384" y="9979"/>
                      </a:cubicBezTo>
                      <a:cubicBezTo>
                        <a:pt x="35594" y="7882"/>
                        <a:pt x="34773" y="5754"/>
                        <a:pt x="33527" y="3870"/>
                      </a:cubicBezTo>
                      <a:cubicBezTo>
                        <a:pt x="32524" y="2320"/>
                        <a:pt x="31126" y="891"/>
                        <a:pt x="29333" y="344"/>
                      </a:cubicBezTo>
                      <a:cubicBezTo>
                        <a:pt x="28513" y="71"/>
                        <a:pt x="27633" y="0"/>
                        <a:pt x="26758" y="0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" name="Google Shape;345;p40"/>
                <p:cNvSpPr/>
                <p:nvPr/>
              </p:nvSpPr>
              <p:spPr>
                <a:xfrm flipH="1">
                  <a:off x="7340796" y="2015180"/>
                  <a:ext cx="429964" cy="849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4" h="24755" extrusionOk="0">
                      <a:moveTo>
                        <a:pt x="5675" y="1"/>
                      </a:moveTo>
                      <a:cubicBezTo>
                        <a:pt x="5511" y="1"/>
                        <a:pt x="5374" y="167"/>
                        <a:pt x="5290" y="308"/>
                      </a:cubicBezTo>
                      <a:cubicBezTo>
                        <a:pt x="4925" y="794"/>
                        <a:pt x="4591" y="1281"/>
                        <a:pt x="4256" y="1767"/>
                      </a:cubicBezTo>
                      <a:cubicBezTo>
                        <a:pt x="4104" y="2010"/>
                        <a:pt x="3983" y="2253"/>
                        <a:pt x="3800" y="2466"/>
                      </a:cubicBezTo>
                      <a:cubicBezTo>
                        <a:pt x="3740" y="2557"/>
                        <a:pt x="3405" y="3013"/>
                        <a:pt x="3344" y="3013"/>
                      </a:cubicBezTo>
                      <a:cubicBezTo>
                        <a:pt x="3253" y="3013"/>
                        <a:pt x="3193" y="3044"/>
                        <a:pt x="3101" y="3044"/>
                      </a:cubicBezTo>
                      <a:cubicBezTo>
                        <a:pt x="3071" y="3013"/>
                        <a:pt x="3071" y="2983"/>
                        <a:pt x="3101" y="2922"/>
                      </a:cubicBezTo>
                      <a:cubicBezTo>
                        <a:pt x="3466" y="2162"/>
                        <a:pt x="3983" y="1433"/>
                        <a:pt x="4500" y="734"/>
                      </a:cubicBezTo>
                      <a:cubicBezTo>
                        <a:pt x="4591" y="612"/>
                        <a:pt x="4682" y="460"/>
                        <a:pt x="4621" y="308"/>
                      </a:cubicBezTo>
                      <a:cubicBezTo>
                        <a:pt x="4580" y="204"/>
                        <a:pt x="4467" y="157"/>
                        <a:pt x="4361" y="157"/>
                      </a:cubicBezTo>
                      <a:cubicBezTo>
                        <a:pt x="4312" y="157"/>
                        <a:pt x="4264" y="167"/>
                        <a:pt x="4226" y="186"/>
                      </a:cubicBezTo>
                      <a:cubicBezTo>
                        <a:pt x="3679" y="399"/>
                        <a:pt x="3375" y="1098"/>
                        <a:pt x="3071" y="1554"/>
                      </a:cubicBezTo>
                      <a:cubicBezTo>
                        <a:pt x="2554" y="2375"/>
                        <a:pt x="2220" y="3287"/>
                        <a:pt x="1825" y="4168"/>
                      </a:cubicBezTo>
                      <a:cubicBezTo>
                        <a:pt x="1794" y="4290"/>
                        <a:pt x="1703" y="4411"/>
                        <a:pt x="1612" y="4411"/>
                      </a:cubicBezTo>
                      <a:cubicBezTo>
                        <a:pt x="1551" y="4381"/>
                        <a:pt x="1490" y="4351"/>
                        <a:pt x="1460" y="4320"/>
                      </a:cubicBezTo>
                      <a:cubicBezTo>
                        <a:pt x="700" y="3500"/>
                        <a:pt x="1217" y="2375"/>
                        <a:pt x="761" y="1493"/>
                      </a:cubicBezTo>
                      <a:cubicBezTo>
                        <a:pt x="730" y="1433"/>
                        <a:pt x="700" y="1341"/>
                        <a:pt x="639" y="1311"/>
                      </a:cubicBezTo>
                      <a:cubicBezTo>
                        <a:pt x="618" y="1306"/>
                        <a:pt x="596" y="1303"/>
                        <a:pt x="575" y="1303"/>
                      </a:cubicBezTo>
                      <a:cubicBezTo>
                        <a:pt x="476" y="1303"/>
                        <a:pt x="380" y="1358"/>
                        <a:pt x="305" y="1433"/>
                      </a:cubicBezTo>
                      <a:cubicBezTo>
                        <a:pt x="244" y="1524"/>
                        <a:pt x="214" y="1645"/>
                        <a:pt x="214" y="1767"/>
                      </a:cubicBezTo>
                      <a:cubicBezTo>
                        <a:pt x="1" y="3439"/>
                        <a:pt x="1" y="5779"/>
                        <a:pt x="578" y="7360"/>
                      </a:cubicBezTo>
                      <a:cubicBezTo>
                        <a:pt x="852" y="8150"/>
                        <a:pt x="1308" y="8819"/>
                        <a:pt x="1582" y="9609"/>
                      </a:cubicBezTo>
                      <a:cubicBezTo>
                        <a:pt x="1825" y="10430"/>
                        <a:pt x="2220" y="11190"/>
                        <a:pt x="2585" y="11980"/>
                      </a:cubicBezTo>
                      <a:cubicBezTo>
                        <a:pt x="3496" y="14108"/>
                        <a:pt x="4621" y="16205"/>
                        <a:pt x="5259" y="18485"/>
                      </a:cubicBezTo>
                      <a:cubicBezTo>
                        <a:pt x="5563" y="19488"/>
                        <a:pt x="5746" y="20551"/>
                        <a:pt x="6141" y="21524"/>
                      </a:cubicBezTo>
                      <a:cubicBezTo>
                        <a:pt x="6536" y="22558"/>
                        <a:pt x="7205" y="23165"/>
                        <a:pt x="7843" y="23986"/>
                      </a:cubicBezTo>
                      <a:cubicBezTo>
                        <a:pt x="8250" y="24519"/>
                        <a:pt x="8877" y="24755"/>
                        <a:pt x="9527" y="24755"/>
                      </a:cubicBezTo>
                      <a:cubicBezTo>
                        <a:pt x="10285" y="24755"/>
                        <a:pt x="11074" y="24435"/>
                        <a:pt x="11582" y="23895"/>
                      </a:cubicBezTo>
                      <a:cubicBezTo>
                        <a:pt x="12250" y="23226"/>
                        <a:pt x="12524" y="22223"/>
                        <a:pt x="12494" y="21281"/>
                      </a:cubicBezTo>
                      <a:cubicBezTo>
                        <a:pt x="12402" y="18940"/>
                        <a:pt x="10639" y="16752"/>
                        <a:pt x="9393" y="14898"/>
                      </a:cubicBezTo>
                      <a:cubicBezTo>
                        <a:pt x="8481" y="13530"/>
                        <a:pt x="7478" y="12223"/>
                        <a:pt x="6536" y="10886"/>
                      </a:cubicBezTo>
                      <a:cubicBezTo>
                        <a:pt x="6050" y="10217"/>
                        <a:pt x="5594" y="9548"/>
                        <a:pt x="5199" y="8819"/>
                      </a:cubicBezTo>
                      <a:cubicBezTo>
                        <a:pt x="5016" y="8545"/>
                        <a:pt x="4864" y="8241"/>
                        <a:pt x="4652" y="7998"/>
                      </a:cubicBezTo>
                      <a:cubicBezTo>
                        <a:pt x="4469" y="7816"/>
                        <a:pt x="4287" y="7573"/>
                        <a:pt x="4378" y="7299"/>
                      </a:cubicBezTo>
                      <a:cubicBezTo>
                        <a:pt x="4408" y="7208"/>
                        <a:pt x="4469" y="7117"/>
                        <a:pt x="4530" y="7025"/>
                      </a:cubicBezTo>
                      <a:cubicBezTo>
                        <a:pt x="5442" y="5901"/>
                        <a:pt x="5959" y="4533"/>
                        <a:pt x="6840" y="3378"/>
                      </a:cubicBezTo>
                      <a:cubicBezTo>
                        <a:pt x="7083" y="3044"/>
                        <a:pt x="7387" y="2709"/>
                        <a:pt x="7509" y="2314"/>
                      </a:cubicBezTo>
                      <a:cubicBezTo>
                        <a:pt x="7569" y="2101"/>
                        <a:pt x="7569" y="1797"/>
                        <a:pt x="7357" y="1737"/>
                      </a:cubicBezTo>
                      <a:cubicBezTo>
                        <a:pt x="7317" y="1722"/>
                        <a:pt x="7279" y="1715"/>
                        <a:pt x="7242" y="1715"/>
                      </a:cubicBezTo>
                      <a:cubicBezTo>
                        <a:pt x="7055" y="1715"/>
                        <a:pt x="6906" y="1893"/>
                        <a:pt x="6779" y="2071"/>
                      </a:cubicBezTo>
                      <a:cubicBezTo>
                        <a:pt x="6384" y="2679"/>
                        <a:pt x="5959" y="3256"/>
                        <a:pt x="5503" y="3834"/>
                      </a:cubicBezTo>
                      <a:cubicBezTo>
                        <a:pt x="5472" y="3895"/>
                        <a:pt x="5411" y="3955"/>
                        <a:pt x="5351" y="3955"/>
                      </a:cubicBezTo>
                      <a:cubicBezTo>
                        <a:pt x="5306" y="3972"/>
                        <a:pt x="5272" y="3980"/>
                        <a:pt x="5245" y="3980"/>
                      </a:cubicBezTo>
                      <a:cubicBezTo>
                        <a:pt x="4980" y="3980"/>
                        <a:pt x="5536" y="3223"/>
                        <a:pt x="5563" y="3196"/>
                      </a:cubicBezTo>
                      <a:cubicBezTo>
                        <a:pt x="5807" y="2892"/>
                        <a:pt x="6080" y="2618"/>
                        <a:pt x="6323" y="2314"/>
                      </a:cubicBezTo>
                      <a:cubicBezTo>
                        <a:pt x="6627" y="1858"/>
                        <a:pt x="7114" y="1311"/>
                        <a:pt x="7114" y="734"/>
                      </a:cubicBezTo>
                      <a:cubicBezTo>
                        <a:pt x="7114" y="642"/>
                        <a:pt x="7114" y="551"/>
                        <a:pt x="7083" y="460"/>
                      </a:cubicBezTo>
                      <a:cubicBezTo>
                        <a:pt x="7053" y="430"/>
                        <a:pt x="7022" y="399"/>
                        <a:pt x="6992" y="369"/>
                      </a:cubicBezTo>
                      <a:cubicBezTo>
                        <a:pt x="6963" y="355"/>
                        <a:pt x="6932" y="349"/>
                        <a:pt x="6900" y="349"/>
                      </a:cubicBezTo>
                      <a:cubicBezTo>
                        <a:pt x="6430" y="349"/>
                        <a:pt x="5671" y="1724"/>
                        <a:pt x="5472" y="1980"/>
                      </a:cubicBezTo>
                      <a:cubicBezTo>
                        <a:pt x="5414" y="2067"/>
                        <a:pt x="4497" y="3234"/>
                        <a:pt x="4335" y="3234"/>
                      </a:cubicBezTo>
                      <a:cubicBezTo>
                        <a:pt x="4327" y="3234"/>
                        <a:pt x="4321" y="3231"/>
                        <a:pt x="4317" y="3226"/>
                      </a:cubicBezTo>
                      <a:cubicBezTo>
                        <a:pt x="4256" y="3135"/>
                        <a:pt x="4621" y="2740"/>
                        <a:pt x="4682" y="2648"/>
                      </a:cubicBezTo>
                      <a:cubicBezTo>
                        <a:pt x="4986" y="2253"/>
                        <a:pt x="5290" y="1828"/>
                        <a:pt x="5533" y="1372"/>
                      </a:cubicBezTo>
                      <a:cubicBezTo>
                        <a:pt x="5685" y="1159"/>
                        <a:pt x="6414" y="95"/>
                        <a:pt x="5715" y="4"/>
                      </a:cubicBezTo>
                      <a:cubicBezTo>
                        <a:pt x="5702" y="2"/>
                        <a:pt x="5688" y="1"/>
                        <a:pt x="5675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" name="Google Shape;346;p40"/>
                <p:cNvSpPr/>
                <p:nvPr/>
              </p:nvSpPr>
              <p:spPr>
                <a:xfrm flipH="1">
                  <a:off x="7328261" y="2318901"/>
                  <a:ext cx="640758" cy="57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64" h="16769" extrusionOk="0">
                      <a:moveTo>
                        <a:pt x="1703" y="1"/>
                      </a:moveTo>
                      <a:cubicBezTo>
                        <a:pt x="1641" y="1"/>
                        <a:pt x="1580" y="10"/>
                        <a:pt x="1521" y="33"/>
                      </a:cubicBezTo>
                      <a:cubicBezTo>
                        <a:pt x="1095" y="184"/>
                        <a:pt x="1095" y="792"/>
                        <a:pt x="1125" y="1248"/>
                      </a:cubicBezTo>
                      <a:cubicBezTo>
                        <a:pt x="1125" y="2099"/>
                        <a:pt x="821" y="2890"/>
                        <a:pt x="609" y="3710"/>
                      </a:cubicBezTo>
                      <a:cubicBezTo>
                        <a:pt x="1" y="6416"/>
                        <a:pt x="730" y="9303"/>
                        <a:pt x="2645" y="11279"/>
                      </a:cubicBezTo>
                      <a:cubicBezTo>
                        <a:pt x="3344" y="11978"/>
                        <a:pt x="4135" y="12586"/>
                        <a:pt x="4986" y="13103"/>
                      </a:cubicBezTo>
                      <a:cubicBezTo>
                        <a:pt x="6050" y="13741"/>
                        <a:pt x="7174" y="14258"/>
                        <a:pt x="8329" y="14744"/>
                      </a:cubicBezTo>
                      <a:cubicBezTo>
                        <a:pt x="10054" y="15469"/>
                        <a:pt x="12559" y="16769"/>
                        <a:pt x="14696" y="16769"/>
                      </a:cubicBezTo>
                      <a:cubicBezTo>
                        <a:pt x="15158" y="16769"/>
                        <a:pt x="15603" y="16708"/>
                        <a:pt x="16019" y="16568"/>
                      </a:cubicBezTo>
                      <a:cubicBezTo>
                        <a:pt x="16992" y="16264"/>
                        <a:pt x="17813" y="15504"/>
                        <a:pt x="18269" y="14592"/>
                      </a:cubicBezTo>
                      <a:cubicBezTo>
                        <a:pt x="18390" y="14318"/>
                        <a:pt x="18481" y="14045"/>
                        <a:pt x="18512" y="13741"/>
                      </a:cubicBezTo>
                      <a:cubicBezTo>
                        <a:pt x="18664" y="11522"/>
                        <a:pt x="16354" y="10002"/>
                        <a:pt x="14834" y="8786"/>
                      </a:cubicBezTo>
                      <a:cubicBezTo>
                        <a:pt x="13952" y="8057"/>
                        <a:pt x="12737" y="7631"/>
                        <a:pt x="11734" y="7024"/>
                      </a:cubicBezTo>
                      <a:cubicBezTo>
                        <a:pt x="8390" y="4957"/>
                        <a:pt x="5806" y="1978"/>
                        <a:pt x="2280" y="184"/>
                      </a:cubicBezTo>
                      <a:cubicBezTo>
                        <a:pt x="2097" y="93"/>
                        <a:pt x="1895" y="1"/>
                        <a:pt x="1703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" name="Google Shape;347;p40"/>
                <p:cNvSpPr/>
                <p:nvPr/>
              </p:nvSpPr>
              <p:spPr>
                <a:xfrm flipH="1">
                  <a:off x="7379364" y="2580876"/>
                  <a:ext cx="1250172" cy="121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15" h="35532" extrusionOk="0">
                      <a:moveTo>
                        <a:pt x="4165" y="0"/>
                      </a:moveTo>
                      <a:cubicBezTo>
                        <a:pt x="0" y="7934"/>
                        <a:pt x="547" y="26080"/>
                        <a:pt x="10517" y="32584"/>
                      </a:cubicBezTo>
                      <a:cubicBezTo>
                        <a:pt x="13752" y="34698"/>
                        <a:pt x="17670" y="35532"/>
                        <a:pt x="21519" y="35532"/>
                      </a:cubicBezTo>
                      <a:cubicBezTo>
                        <a:pt x="22264" y="35532"/>
                        <a:pt x="23005" y="35501"/>
                        <a:pt x="23739" y="35442"/>
                      </a:cubicBezTo>
                      <a:cubicBezTo>
                        <a:pt x="26171" y="35259"/>
                        <a:pt x="28572" y="34712"/>
                        <a:pt x="30882" y="33891"/>
                      </a:cubicBezTo>
                      <a:cubicBezTo>
                        <a:pt x="31642" y="33618"/>
                        <a:pt x="34651" y="32676"/>
                        <a:pt x="36414" y="31156"/>
                      </a:cubicBezTo>
                      <a:cubicBezTo>
                        <a:pt x="36080" y="31034"/>
                        <a:pt x="35746" y="30882"/>
                        <a:pt x="35411" y="30730"/>
                      </a:cubicBezTo>
                      <a:cubicBezTo>
                        <a:pt x="31885" y="29150"/>
                        <a:pt x="28481" y="27296"/>
                        <a:pt x="25350" y="25016"/>
                      </a:cubicBezTo>
                      <a:cubicBezTo>
                        <a:pt x="23648" y="23770"/>
                        <a:pt x="22068" y="22372"/>
                        <a:pt x="20517" y="20943"/>
                      </a:cubicBezTo>
                      <a:cubicBezTo>
                        <a:pt x="18998" y="19545"/>
                        <a:pt x="17478" y="18086"/>
                        <a:pt x="15988" y="16627"/>
                      </a:cubicBezTo>
                      <a:cubicBezTo>
                        <a:pt x="10821" y="11460"/>
                        <a:pt x="6991" y="6809"/>
                        <a:pt x="4165" y="0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" name="Google Shape;348;p40"/>
                <p:cNvSpPr/>
                <p:nvPr/>
              </p:nvSpPr>
              <p:spPr>
                <a:xfrm flipH="1">
                  <a:off x="7283406" y="3526267"/>
                  <a:ext cx="8377" cy="111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254" fill="none" extrusionOk="0">
                      <a:moveTo>
                        <a:pt x="122" y="3253"/>
                      </a:moveTo>
                      <a:cubicBezTo>
                        <a:pt x="1" y="2159"/>
                        <a:pt x="61" y="1065"/>
                        <a:pt x="244" y="1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" name="Google Shape;349;p40"/>
                <p:cNvSpPr/>
                <p:nvPr/>
              </p:nvSpPr>
              <p:spPr>
                <a:xfrm flipH="1">
                  <a:off x="7856276" y="3100536"/>
                  <a:ext cx="91870" cy="58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6" h="1703" fill="none" extrusionOk="0">
                      <a:moveTo>
                        <a:pt x="2676" y="0"/>
                      </a:moveTo>
                      <a:cubicBezTo>
                        <a:pt x="2463" y="396"/>
                        <a:pt x="2098" y="669"/>
                        <a:pt x="1703" y="912"/>
                      </a:cubicBezTo>
                      <a:cubicBezTo>
                        <a:pt x="1156" y="1216"/>
                        <a:pt x="578" y="1490"/>
                        <a:pt x="1" y="1703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" name="Google Shape;350;p40"/>
                <p:cNvSpPr/>
                <p:nvPr/>
              </p:nvSpPr>
              <p:spPr>
                <a:xfrm flipH="1">
                  <a:off x="6310853" y="2616340"/>
                  <a:ext cx="314131" cy="27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0" h="7965" extrusionOk="0">
                      <a:moveTo>
                        <a:pt x="7588" y="1243"/>
                      </a:moveTo>
                      <a:cubicBezTo>
                        <a:pt x="7903" y="1243"/>
                        <a:pt x="8151" y="1444"/>
                        <a:pt x="8298" y="1764"/>
                      </a:cubicBezTo>
                      <a:cubicBezTo>
                        <a:pt x="8450" y="2068"/>
                        <a:pt x="8542" y="2554"/>
                        <a:pt x="8238" y="2828"/>
                      </a:cubicBezTo>
                      <a:cubicBezTo>
                        <a:pt x="7934" y="3071"/>
                        <a:pt x="7539" y="3132"/>
                        <a:pt x="7174" y="3253"/>
                      </a:cubicBezTo>
                      <a:cubicBezTo>
                        <a:pt x="6627" y="3466"/>
                        <a:pt x="5958" y="3740"/>
                        <a:pt x="5502" y="4195"/>
                      </a:cubicBezTo>
                      <a:lnTo>
                        <a:pt x="5684" y="2311"/>
                      </a:lnTo>
                      <a:cubicBezTo>
                        <a:pt x="5897" y="2281"/>
                        <a:pt x="6110" y="2159"/>
                        <a:pt x="6292" y="2037"/>
                      </a:cubicBezTo>
                      <a:cubicBezTo>
                        <a:pt x="6627" y="1764"/>
                        <a:pt x="6900" y="1429"/>
                        <a:pt x="7356" y="1277"/>
                      </a:cubicBezTo>
                      <a:cubicBezTo>
                        <a:pt x="7437" y="1254"/>
                        <a:pt x="7515" y="1243"/>
                        <a:pt x="7588" y="1243"/>
                      </a:cubicBezTo>
                      <a:close/>
                      <a:moveTo>
                        <a:pt x="0" y="1"/>
                      </a:moveTo>
                      <a:lnTo>
                        <a:pt x="760" y="7965"/>
                      </a:lnTo>
                      <a:lnTo>
                        <a:pt x="5137" y="7965"/>
                      </a:lnTo>
                      <a:lnTo>
                        <a:pt x="5320" y="6110"/>
                      </a:lnTo>
                      <a:cubicBezTo>
                        <a:pt x="5507" y="6279"/>
                        <a:pt x="5740" y="6367"/>
                        <a:pt x="5977" y="6367"/>
                      </a:cubicBezTo>
                      <a:cubicBezTo>
                        <a:pt x="6125" y="6367"/>
                        <a:pt x="6274" y="6332"/>
                        <a:pt x="6414" y="6262"/>
                      </a:cubicBezTo>
                      <a:cubicBezTo>
                        <a:pt x="6704" y="6104"/>
                        <a:pt x="6513" y="5717"/>
                        <a:pt x="6239" y="5717"/>
                      </a:cubicBezTo>
                      <a:cubicBezTo>
                        <a:pt x="6198" y="5717"/>
                        <a:pt x="6154" y="5726"/>
                        <a:pt x="6110" y="5746"/>
                      </a:cubicBezTo>
                      <a:cubicBezTo>
                        <a:pt x="6061" y="5770"/>
                        <a:pt x="6012" y="5781"/>
                        <a:pt x="5965" y="5781"/>
                      </a:cubicBezTo>
                      <a:cubicBezTo>
                        <a:pt x="5725" y="5781"/>
                        <a:pt x="5537" y="5488"/>
                        <a:pt x="5563" y="5259"/>
                      </a:cubicBezTo>
                      <a:cubicBezTo>
                        <a:pt x="5563" y="4834"/>
                        <a:pt x="5928" y="4530"/>
                        <a:pt x="6262" y="4317"/>
                      </a:cubicBezTo>
                      <a:cubicBezTo>
                        <a:pt x="6627" y="4074"/>
                        <a:pt x="7052" y="3891"/>
                        <a:pt x="7478" y="3740"/>
                      </a:cubicBezTo>
                      <a:cubicBezTo>
                        <a:pt x="7812" y="3648"/>
                        <a:pt x="8177" y="3557"/>
                        <a:pt x="8481" y="3344"/>
                      </a:cubicBezTo>
                      <a:cubicBezTo>
                        <a:pt x="9150" y="2888"/>
                        <a:pt x="9089" y="1977"/>
                        <a:pt x="8694" y="1338"/>
                      </a:cubicBezTo>
                      <a:cubicBezTo>
                        <a:pt x="8437" y="917"/>
                        <a:pt x="8027" y="717"/>
                        <a:pt x="7588" y="717"/>
                      </a:cubicBezTo>
                      <a:cubicBezTo>
                        <a:pt x="7298" y="717"/>
                        <a:pt x="6996" y="804"/>
                        <a:pt x="6718" y="974"/>
                      </a:cubicBezTo>
                      <a:cubicBezTo>
                        <a:pt x="6353" y="1186"/>
                        <a:pt x="6110" y="1581"/>
                        <a:pt x="5715" y="1794"/>
                      </a:cubicBezTo>
                      <a:lnTo>
                        <a:pt x="5897" y="1"/>
                      </a:ln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40"/>
                <p:cNvSpPr/>
                <p:nvPr/>
              </p:nvSpPr>
              <p:spPr>
                <a:xfrm flipH="1">
                  <a:off x="7550522" y="1815275"/>
                  <a:ext cx="391342" cy="350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9" h="10206" extrusionOk="0">
                      <a:moveTo>
                        <a:pt x="6460" y="1"/>
                      </a:moveTo>
                      <a:cubicBezTo>
                        <a:pt x="4791" y="1"/>
                        <a:pt x="3322" y="1206"/>
                        <a:pt x="2097" y="2240"/>
                      </a:cubicBezTo>
                      <a:cubicBezTo>
                        <a:pt x="1733" y="2544"/>
                        <a:pt x="1368" y="2848"/>
                        <a:pt x="1094" y="3243"/>
                      </a:cubicBezTo>
                      <a:cubicBezTo>
                        <a:pt x="790" y="3669"/>
                        <a:pt x="578" y="4125"/>
                        <a:pt x="456" y="4642"/>
                      </a:cubicBezTo>
                      <a:cubicBezTo>
                        <a:pt x="304" y="5219"/>
                        <a:pt x="243" y="5857"/>
                        <a:pt x="243" y="6465"/>
                      </a:cubicBezTo>
                      <a:cubicBezTo>
                        <a:pt x="274" y="6952"/>
                        <a:pt x="334" y="7468"/>
                        <a:pt x="243" y="7924"/>
                      </a:cubicBezTo>
                      <a:cubicBezTo>
                        <a:pt x="152" y="8228"/>
                        <a:pt x="30" y="8502"/>
                        <a:pt x="30" y="8806"/>
                      </a:cubicBezTo>
                      <a:cubicBezTo>
                        <a:pt x="1" y="9607"/>
                        <a:pt x="840" y="10205"/>
                        <a:pt x="1615" y="10205"/>
                      </a:cubicBezTo>
                      <a:cubicBezTo>
                        <a:pt x="1634" y="10205"/>
                        <a:pt x="1653" y="10205"/>
                        <a:pt x="1672" y="10204"/>
                      </a:cubicBezTo>
                      <a:cubicBezTo>
                        <a:pt x="2462" y="10174"/>
                        <a:pt x="3040" y="9778"/>
                        <a:pt x="3708" y="9414"/>
                      </a:cubicBezTo>
                      <a:cubicBezTo>
                        <a:pt x="4255" y="9140"/>
                        <a:pt x="4803" y="8988"/>
                        <a:pt x="5259" y="8532"/>
                      </a:cubicBezTo>
                      <a:cubicBezTo>
                        <a:pt x="6140" y="7712"/>
                        <a:pt x="6718" y="5614"/>
                        <a:pt x="7994" y="5371"/>
                      </a:cubicBezTo>
                      <a:cubicBezTo>
                        <a:pt x="8103" y="5354"/>
                        <a:pt x="8213" y="5349"/>
                        <a:pt x="8322" y="5349"/>
                      </a:cubicBezTo>
                      <a:cubicBezTo>
                        <a:pt x="8498" y="5349"/>
                        <a:pt x="8675" y="5363"/>
                        <a:pt x="8852" y="5363"/>
                      </a:cubicBezTo>
                      <a:cubicBezTo>
                        <a:pt x="8961" y="5363"/>
                        <a:pt x="9070" y="5357"/>
                        <a:pt x="9180" y="5341"/>
                      </a:cubicBezTo>
                      <a:cubicBezTo>
                        <a:pt x="9544" y="5310"/>
                        <a:pt x="9970" y="5006"/>
                        <a:pt x="9939" y="4611"/>
                      </a:cubicBezTo>
                      <a:cubicBezTo>
                        <a:pt x="9909" y="4490"/>
                        <a:pt x="9848" y="4338"/>
                        <a:pt x="9939" y="4246"/>
                      </a:cubicBezTo>
                      <a:cubicBezTo>
                        <a:pt x="9970" y="4216"/>
                        <a:pt x="10031" y="4186"/>
                        <a:pt x="10091" y="4155"/>
                      </a:cubicBezTo>
                      <a:cubicBezTo>
                        <a:pt x="10487" y="4003"/>
                        <a:pt x="11216" y="3517"/>
                        <a:pt x="11246" y="3031"/>
                      </a:cubicBezTo>
                      <a:cubicBezTo>
                        <a:pt x="11273" y="2738"/>
                        <a:pt x="10789" y="2237"/>
                        <a:pt x="10423" y="2237"/>
                      </a:cubicBezTo>
                      <a:cubicBezTo>
                        <a:pt x="10370" y="2237"/>
                        <a:pt x="10320" y="2248"/>
                        <a:pt x="10274" y="2271"/>
                      </a:cubicBezTo>
                      <a:cubicBezTo>
                        <a:pt x="10608" y="2088"/>
                        <a:pt x="10973" y="1906"/>
                        <a:pt x="11186" y="1572"/>
                      </a:cubicBezTo>
                      <a:cubicBezTo>
                        <a:pt x="11398" y="1237"/>
                        <a:pt x="11398" y="751"/>
                        <a:pt x="11094" y="508"/>
                      </a:cubicBezTo>
                      <a:cubicBezTo>
                        <a:pt x="10967" y="423"/>
                        <a:pt x="10813" y="397"/>
                        <a:pt x="10654" y="397"/>
                      </a:cubicBezTo>
                      <a:cubicBezTo>
                        <a:pt x="10472" y="397"/>
                        <a:pt x="10284" y="431"/>
                        <a:pt x="10122" y="447"/>
                      </a:cubicBezTo>
                      <a:cubicBezTo>
                        <a:pt x="9971" y="468"/>
                        <a:pt x="9836" y="490"/>
                        <a:pt x="9705" y="490"/>
                      </a:cubicBezTo>
                      <a:cubicBezTo>
                        <a:pt x="9651" y="490"/>
                        <a:pt x="9598" y="486"/>
                        <a:pt x="9544" y="477"/>
                      </a:cubicBezTo>
                      <a:cubicBezTo>
                        <a:pt x="8693" y="447"/>
                        <a:pt x="7873" y="173"/>
                        <a:pt x="7052" y="52"/>
                      </a:cubicBezTo>
                      <a:cubicBezTo>
                        <a:pt x="6852" y="17"/>
                        <a:pt x="6655" y="1"/>
                        <a:pt x="6460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2" name="Google Shape;352;p40"/>
                <p:cNvSpPr/>
                <p:nvPr/>
              </p:nvSpPr>
              <p:spPr>
                <a:xfrm flipH="1">
                  <a:off x="7710199" y="1842087"/>
                  <a:ext cx="139865" cy="259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4" h="7547" extrusionOk="0">
                      <a:moveTo>
                        <a:pt x="1730" y="1"/>
                      </a:moveTo>
                      <a:cubicBezTo>
                        <a:pt x="1504" y="1"/>
                        <a:pt x="1262" y="57"/>
                        <a:pt x="1004" y="183"/>
                      </a:cubicBezTo>
                      <a:cubicBezTo>
                        <a:pt x="609" y="395"/>
                        <a:pt x="274" y="760"/>
                        <a:pt x="1" y="1125"/>
                      </a:cubicBezTo>
                      <a:cubicBezTo>
                        <a:pt x="183" y="1003"/>
                        <a:pt x="426" y="943"/>
                        <a:pt x="639" y="943"/>
                      </a:cubicBezTo>
                      <a:cubicBezTo>
                        <a:pt x="1916" y="1034"/>
                        <a:pt x="1916" y="2645"/>
                        <a:pt x="2068" y="3557"/>
                      </a:cubicBezTo>
                      <a:cubicBezTo>
                        <a:pt x="2250" y="4590"/>
                        <a:pt x="2250" y="5654"/>
                        <a:pt x="2129" y="6687"/>
                      </a:cubicBezTo>
                      <a:cubicBezTo>
                        <a:pt x="2067" y="7257"/>
                        <a:pt x="2489" y="7546"/>
                        <a:pt x="2937" y="7546"/>
                      </a:cubicBezTo>
                      <a:cubicBezTo>
                        <a:pt x="3372" y="7546"/>
                        <a:pt x="3832" y="7272"/>
                        <a:pt x="3892" y="6718"/>
                      </a:cubicBezTo>
                      <a:cubicBezTo>
                        <a:pt x="4074" y="5168"/>
                        <a:pt x="4044" y="3496"/>
                        <a:pt x="3618" y="1976"/>
                      </a:cubicBezTo>
                      <a:cubicBezTo>
                        <a:pt x="3371" y="1039"/>
                        <a:pt x="2704" y="1"/>
                        <a:pt x="1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53" name="Google Shape;353;p40"/>
              <p:cNvSpPr/>
              <p:nvPr/>
            </p:nvSpPr>
            <p:spPr>
              <a:xfrm flipH="1">
                <a:off x="6079961" y="4218896"/>
                <a:ext cx="438291" cy="165127"/>
              </a:xfrm>
              <a:custGeom>
                <a:avLst/>
                <a:gdLst/>
                <a:ahLst/>
                <a:cxnLst/>
                <a:rect l="l" t="t" r="r" b="b"/>
                <a:pathLst>
                  <a:path w="12767" h="4810" extrusionOk="0">
                    <a:moveTo>
                      <a:pt x="5012" y="1"/>
                    </a:moveTo>
                    <a:cubicBezTo>
                      <a:pt x="4621" y="1"/>
                      <a:pt x="955" y="798"/>
                      <a:pt x="608" y="1375"/>
                    </a:cubicBezTo>
                    <a:cubicBezTo>
                      <a:pt x="0" y="2317"/>
                      <a:pt x="608" y="3776"/>
                      <a:pt x="882" y="4810"/>
                    </a:cubicBezTo>
                    <a:cubicBezTo>
                      <a:pt x="3010" y="4658"/>
                      <a:pt x="5137" y="4475"/>
                      <a:pt x="7265" y="4232"/>
                    </a:cubicBezTo>
                    <a:cubicBezTo>
                      <a:pt x="8329" y="4111"/>
                      <a:pt x="9362" y="3989"/>
                      <a:pt x="10426" y="3868"/>
                    </a:cubicBezTo>
                    <a:cubicBezTo>
                      <a:pt x="11004" y="3807"/>
                      <a:pt x="11916" y="3868"/>
                      <a:pt x="12371" y="3503"/>
                    </a:cubicBezTo>
                    <a:cubicBezTo>
                      <a:pt x="12371" y="3472"/>
                      <a:pt x="12402" y="3472"/>
                      <a:pt x="12402" y="3442"/>
                    </a:cubicBezTo>
                    <a:cubicBezTo>
                      <a:pt x="12706" y="3138"/>
                      <a:pt x="12767" y="2591"/>
                      <a:pt x="12493" y="2226"/>
                    </a:cubicBezTo>
                    <a:cubicBezTo>
                      <a:pt x="12219" y="1831"/>
                      <a:pt x="11672" y="1709"/>
                      <a:pt x="11186" y="1649"/>
                    </a:cubicBezTo>
                    <a:cubicBezTo>
                      <a:pt x="10335" y="1284"/>
                      <a:pt x="9119" y="1254"/>
                      <a:pt x="8207" y="1102"/>
                    </a:cubicBezTo>
                    <a:cubicBezTo>
                      <a:pt x="7417" y="950"/>
                      <a:pt x="6262" y="1041"/>
                      <a:pt x="5563" y="676"/>
                    </a:cubicBezTo>
                    <a:cubicBezTo>
                      <a:pt x="5320" y="554"/>
                      <a:pt x="5076" y="311"/>
                      <a:pt x="5046" y="7"/>
                    </a:cubicBezTo>
                    <a:cubicBezTo>
                      <a:pt x="5045" y="3"/>
                      <a:pt x="5033" y="1"/>
                      <a:pt x="50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4" name="Google Shape;354;p40"/>
          <p:cNvGrpSpPr/>
          <p:nvPr/>
        </p:nvGrpSpPr>
        <p:grpSpPr>
          <a:xfrm flipH="1">
            <a:off x="7048438" y="2462354"/>
            <a:ext cx="1835647" cy="2681139"/>
            <a:chOff x="5239502" y="864656"/>
            <a:chExt cx="1384767" cy="2022586"/>
          </a:xfrm>
        </p:grpSpPr>
        <p:sp>
          <p:nvSpPr>
            <p:cNvPr id="355" name="Google Shape;355;p40"/>
            <p:cNvSpPr/>
            <p:nvPr/>
          </p:nvSpPr>
          <p:spPr>
            <a:xfrm flipH="1">
              <a:off x="5469347" y="864656"/>
              <a:ext cx="568491" cy="1009064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rgbClr val="E5E1E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0"/>
            <p:cNvSpPr/>
            <p:nvPr/>
          </p:nvSpPr>
          <p:spPr>
            <a:xfrm flipH="1">
              <a:off x="5239502" y="1561048"/>
              <a:ext cx="698160" cy="712957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rgbClr val="E5E1E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0"/>
            <p:cNvSpPr/>
            <p:nvPr/>
          </p:nvSpPr>
          <p:spPr>
            <a:xfrm flipH="1">
              <a:off x="5565099" y="1919869"/>
              <a:ext cx="399684" cy="58442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0"/>
            <p:cNvSpPr/>
            <p:nvPr/>
          </p:nvSpPr>
          <p:spPr>
            <a:xfrm flipH="1">
              <a:off x="5998147" y="1840566"/>
              <a:ext cx="210828" cy="823366"/>
            </a:xfrm>
            <a:custGeom>
              <a:avLst/>
              <a:gdLst/>
              <a:ahLst/>
              <a:cxnLst/>
              <a:rect l="l" t="t" r="r" b="b"/>
              <a:pathLst>
                <a:path w="6141" h="23983" fill="none" extrusionOk="0">
                  <a:moveTo>
                    <a:pt x="1" y="1"/>
                  </a:moveTo>
                  <a:cubicBezTo>
                    <a:pt x="2828" y="4408"/>
                    <a:pt x="5563" y="9241"/>
                    <a:pt x="5928" y="14652"/>
                  </a:cubicBezTo>
                  <a:cubicBezTo>
                    <a:pt x="6141" y="17752"/>
                    <a:pt x="5533" y="20943"/>
                    <a:pt x="6110" y="23983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0"/>
            <p:cNvSpPr/>
            <p:nvPr/>
          </p:nvSpPr>
          <p:spPr>
            <a:xfrm flipH="1">
              <a:off x="5690304" y="1179020"/>
              <a:ext cx="295352" cy="1407718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0"/>
            <p:cNvSpPr/>
            <p:nvPr/>
          </p:nvSpPr>
          <p:spPr>
            <a:xfrm flipH="1">
              <a:off x="5711171" y="2446841"/>
              <a:ext cx="529113" cy="440401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40"/>
            <p:cNvSpPr/>
            <p:nvPr/>
          </p:nvSpPr>
          <p:spPr>
            <a:xfrm flipH="1">
              <a:off x="6008573" y="1450573"/>
              <a:ext cx="615696" cy="692839"/>
            </a:xfrm>
            <a:custGeom>
              <a:avLst/>
              <a:gdLst/>
              <a:ahLst/>
              <a:cxnLst/>
              <a:rect l="l" t="t" r="r" b="b"/>
              <a:pathLst>
                <a:path w="17934" h="20181" extrusionOk="0">
                  <a:moveTo>
                    <a:pt x="2918" y="3184"/>
                  </a:moveTo>
                  <a:cubicBezTo>
                    <a:pt x="3496" y="3184"/>
                    <a:pt x="4134" y="3367"/>
                    <a:pt x="4590" y="3762"/>
                  </a:cubicBezTo>
                  <a:cubicBezTo>
                    <a:pt x="4681" y="3853"/>
                    <a:pt x="4712" y="4036"/>
                    <a:pt x="4651" y="4127"/>
                  </a:cubicBezTo>
                  <a:cubicBezTo>
                    <a:pt x="4590" y="4279"/>
                    <a:pt x="4469" y="4339"/>
                    <a:pt x="4317" y="4339"/>
                  </a:cubicBezTo>
                  <a:cubicBezTo>
                    <a:pt x="3982" y="4339"/>
                    <a:pt x="3648" y="4248"/>
                    <a:pt x="3344" y="4096"/>
                  </a:cubicBezTo>
                  <a:cubicBezTo>
                    <a:pt x="3131" y="3975"/>
                    <a:pt x="2918" y="3823"/>
                    <a:pt x="2706" y="3701"/>
                  </a:cubicBezTo>
                  <a:cubicBezTo>
                    <a:pt x="2614" y="3640"/>
                    <a:pt x="2523" y="3549"/>
                    <a:pt x="2493" y="3458"/>
                  </a:cubicBezTo>
                  <a:cubicBezTo>
                    <a:pt x="2493" y="3367"/>
                    <a:pt x="2554" y="3276"/>
                    <a:pt x="2645" y="3245"/>
                  </a:cubicBezTo>
                  <a:cubicBezTo>
                    <a:pt x="2706" y="3184"/>
                    <a:pt x="2827" y="3184"/>
                    <a:pt x="2918" y="3184"/>
                  </a:cubicBezTo>
                  <a:close/>
                  <a:moveTo>
                    <a:pt x="8471" y="2373"/>
                  </a:moveTo>
                  <a:cubicBezTo>
                    <a:pt x="8569" y="2373"/>
                    <a:pt x="8671" y="2421"/>
                    <a:pt x="8785" y="2516"/>
                  </a:cubicBezTo>
                  <a:cubicBezTo>
                    <a:pt x="9180" y="2911"/>
                    <a:pt x="9636" y="3701"/>
                    <a:pt x="9666" y="4279"/>
                  </a:cubicBezTo>
                  <a:cubicBezTo>
                    <a:pt x="9697" y="5039"/>
                    <a:pt x="9119" y="6011"/>
                    <a:pt x="8815" y="6710"/>
                  </a:cubicBezTo>
                  <a:cubicBezTo>
                    <a:pt x="8730" y="6881"/>
                    <a:pt x="8618" y="7078"/>
                    <a:pt x="8455" y="7078"/>
                  </a:cubicBezTo>
                  <a:cubicBezTo>
                    <a:pt x="8443" y="7078"/>
                    <a:pt x="8432" y="7077"/>
                    <a:pt x="8420" y="7075"/>
                  </a:cubicBezTo>
                  <a:cubicBezTo>
                    <a:pt x="8238" y="7075"/>
                    <a:pt x="8146" y="6893"/>
                    <a:pt x="8086" y="6741"/>
                  </a:cubicBezTo>
                  <a:cubicBezTo>
                    <a:pt x="7751" y="5890"/>
                    <a:pt x="7630" y="4978"/>
                    <a:pt x="7690" y="4066"/>
                  </a:cubicBezTo>
                  <a:cubicBezTo>
                    <a:pt x="7721" y="3853"/>
                    <a:pt x="7903" y="2668"/>
                    <a:pt x="8298" y="2425"/>
                  </a:cubicBezTo>
                  <a:cubicBezTo>
                    <a:pt x="8355" y="2390"/>
                    <a:pt x="8412" y="2373"/>
                    <a:pt x="8471" y="2373"/>
                  </a:cubicBezTo>
                  <a:close/>
                  <a:moveTo>
                    <a:pt x="5100" y="6966"/>
                  </a:moveTo>
                  <a:cubicBezTo>
                    <a:pt x="5215" y="6966"/>
                    <a:pt x="5330" y="6973"/>
                    <a:pt x="5441" y="6984"/>
                  </a:cubicBezTo>
                  <a:cubicBezTo>
                    <a:pt x="5745" y="7014"/>
                    <a:pt x="6019" y="7045"/>
                    <a:pt x="6323" y="7105"/>
                  </a:cubicBezTo>
                  <a:cubicBezTo>
                    <a:pt x="6627" y="7136"/>
                    <a:pt x="7599" y="7501"/>
                    <a:pt x="6991" y="7926"/>
                  </a:cubicBezTo>
                  <a:cubicBezTo>
                    <a:pt x="6775" y="8062"/>
                    <a:pt x="6491" y="8119"/>
                    <a:pt x="6185" y="8119"/>
                  </a:cubicBezTo>
                  <a:cubicBezTo>
                    <a:pt x="5804" y="8119"/>
                    <a:pt x="5386" y="8031"/>
                    <a:pt x="5016" y="7896"/>
                  </a:cubicBezTo>
                  <a:cubicBezTo>
                    <a:pt x="4742" y="7805"/>
                    <a:pt x="4499" y="7683"/>
                    <a:pt x="4347" y="7592"/>
                  </a:cubicBezTo>
                  <a:cubicBezTo>
                    <a:pt x="4317" y="7561"/>
                    <a:pt x="4286" y="7531"/>
                    <a:pt x="4256" y="7501"/>
                  </a:cubicBezTo>
                  <a:cubicBezTo>
                    <a:pt x="4195" y="7440"/>
                    <a:pt x="4195" y="7318"/>
                    <a:pt x="4256" y="7227"/>
                  </a:cubicBezTo>
                  <a:cubicBezTo>
                    <a:pt x="4317" y="7136"/>
                    <a:pt x="4408" y="7105"/>
                    <a:pt x="4529" y="7045"/>
                  </a:cubicBezTo>
                  <a:cubicBezTo>
                    <a:pt x="4703" y="6987"/>
                    <a:pt x="4901" y="6966"/>
                    <a:pt x="5100" y="6966"/>
                  </a:cubicBezTo>
                  <a:close/>
                  <a:moveTo>
                    <a:pt x="11850" y="7285"/>
                  </a:moveTo>
                  <a:cubicBezTo>
                    <a:pt x="11852" y="7285"/>
                    <a:pt x="11854" y="7286"/>
                    <a:pt x="11855" y="7288"/>
                  </a:cubicBezTo>
                  <a:cubicBezTo>
                    <a:pt x="12067" y="7592"/>
                    <a:pt x="12128" y="7896"/>
                    <a:pt x="12098" y="8200"/>
                  </a:cubicBezTo>
                  <a:cubicBezTo>
                    <a:pt x="12067" y="8808"/>
                    <a:pt x="11703" y="9355"/>
                    <a:pt x="11399" y="9871"/>
                  </a:cubicBezTo>
                  <a:cubicBezTo>
                    <a:pt x="11247" y="9871"/>
                    <a:pt x="11156" y="9719"/>
                    <a:pt x="11125" y="9568"/>
                  </a:cubicBezTo>
                  <a:cubicBezTo>
                    <a:pt x="11064" y="9112"/>
                    <a:pt x="11095" y="8656"/>
                    <a:pt x="11247" y="8230"/>
                  </a:cubicBezTo>
                  <a:cubicBezTo>
                    <a:pt x="11276" y="8142"/>
                    <a:pt x="11790" y="7285"/>
                    <a:pt x="11850" y="7285"/>
                  </a:cubicBezTo>
                  <a:close/>
                  <a:moveTo>
                    <a:pt x="7052" y="10305"/>
                  </a:moveTo>
                  <a:cubicBezTo>
                    <a:pt x="7455" y="10305"/>
                    <a:pt x="7858" y="10373"/>
                    <a:pt x="8238" y="10479"/>
                  </a:cubicBezTo>
                  <a:cubicBezTo>
                    <a:pt x="9058" y="10723"/>
                    <a:pt x="9849" y="11148"/>
                    <a:pt x="10456" y="11756"/>
                  </a:cubicBezTo>
                  <a:cubicBezTo>
                    <a:pt x="10578" y="11908"/>
                    <a:pt x="10608" y="12090"/>
                    <a:pt x="10487" y="12273"/>
                  </a:cubicBezTo>
                  <a:cubicBezTo>
                    <a:pt x="10418" y="12341"/>
                    <a:pt x="10316" y="12375"/>
                    <a:pt x="10205" y="12375"/>
                  </a:cubicBezTo>
                  <a:cubicBezTo>
                    <a:pt x="10168" y="12375"/>
                    <a:pt x="10130" y="12371"/>
                    <a:pt x="10092" y="12364"/>
                  </a:cubicBezTo>
                  <a:cubicBezTo>
                    <a:pt x="9930" y="12391"/>
                    <a:pt x="9766" y="12403"/>
                    <a:pt x="9602" y="12403"/>
                  </a:cubicBezTo>
                  <a:cubicBezTo>
                    <a:pt x="9029" y="12403"/>
                    <a:pt x="8454" y="12256"/>
                    <a:pt x="7934" y="12090"/>
                  </a:cubicBezTo>
                  <a:cubicBezTo>
                    <a:pt x="7204" y="11878"/>
                    <a:pt x="6475" y="11604"/>
                    <a:pt x="5836" y="11209"/>
                  </a:cubicBezTo>
                  <a:cubicBezTo>
                    <a:pt x="5563" y="11026"/>
                    <a:pt x="5593" y="10662"/>
                    <a:pt x="5867" y="10540"/>
                  </a:cubicBezTo>
                  <a:cubicBezTo>
                    <a:pt x="6247" y="10373"/>
                    <a:pt x="6649" y="10305"/>
                    <a:pt x="7052" y="10305"/>
                  </a:cubicBezTo>
                  <a:close/>
                  <a:moveTo>
                    <a:pt x="16759" y="15071"/>
                  </a:moveTo>
                  <a:cubicBezTo>
                    <a:pt x="16875" y="15071"/>
                    <a:pt x="16973" y="15137"/>
                    <a:pt x="17022" y="15312"/>
                  </a:cubicBezTo>
                  <a:cubicBezTo>
                    <a:pt x="17052" y="15434"/>
                    <a:pt x="17022" y="15555"/>
                    <a:pt x="16992" y="15677"/>
                  </a:cubicBezTo>
                  <a:cubicBezTo>
                    <a:pt x="16961" y="15799"/>
                    <a:pt x="16931" y="15890"/>
                    <a:pt x="16900" y="16011"/>
                  </a:cubicBezTo>
                  <a:cubicBezTo>
                    <a:pt x="16779" y="16315"/>
                    <a:pt x="16596" y="16589"/>
                    <a:pt x="16384" y="16832"/>
                  </a:cubicBezTo>
                  <a:cubicBezTo>
                    <a:pt x="16384" y="16862"/>
                    <a:pt x="16353" y="16893"/>
                    <a:pt x="16323" y="16893"/>
                  </a:cubicBezTo>
                  <a:cubicBezTo>
                    <a:pt x="16292" y="16893"/>
                    <a:pt x="16262" y="16862"/>
                    <a:pt x="16262" y="16862"/>
                  </a:cubicBezTo>
                  <a:cubicBezTo>
                    <a:pt x="16080" y="16710"/>
                    <a:pt x="15988" y="16467"/>
                    <a:pt x="15958" y="16255"/>
                  </a:cubicBezTo>
                  <a:cubicBezTo>
                    <a:pt x="15958" y="16011"/>
                    <a:pt x="16019" y="15768"/>
                    <a:pt x="16110" y="15555"/>
                  </a:cubicBezTo>
                  <a:cubicBezTo>
                    <a:pt x="16193" y="15369"/>
                    <a:pt x="16514" y="15071"/>
                    <a:pt x="16759" y="15071"/>
                  </a:cubicBezTo>
                  <a:close/>
                  <a:moveTo>
                    <a:pt x="9544" y="17105"/>
                  </a:moveTo>
                  <a:cubicBezTo>
                    <a:pt x="9544" y="17105"/>
                    <a:pt x="9544" y="17106"/>
                    <a:pt x="9545" y="17106"/>
                  </a:cubicBezTo>
                  <a:cubicBezTo>
                    <a:pt x="9544" y="17105"/>
                    <a:pt x="9544" y="17105"/>
                    <a:pt x="9544" y="17105"/>
                  </a:cubicBezTo>
                  <a:close/>
                  <a:moveTo>
                    <a:pt x="10578" y="17835"/>
                  </a:moveTo>
                  <a:cubicBezTo>
                    <a:pt x="10579" y="17836"/>
                    <a:pt x="10580" y="17836"/>
                    <a:pt x="10581" y="17837"/>
                  </a:cubicBezTo>
                  <a:lnTo>
                    <a:pt x="10581" y="17837"/>
                  </a:lnTo>
                  <a:cubicBezTo>
                    <a:pt x="10580" y="17836"/>
                    <a:pt x="10579" y="17836"/>
                    <a:pt x="10578" y="17835"/>
                  </a:cubicBezTo>
                  <a:close/>
                  <a:moveTo>
                    <a:pt x="5239" y="0"/>
                  </a:moveTo>
                  <a:cubicBezTo>
                    <a:pt x="4787" y="0"/>
                    <a:pt x="4317" y="56"/>
                    <a:pt x="3830" y="175"/>
                  </a:cubicBezTo>
                  <a:cubicBezTo>
                    <a:pt x="2706" y="449"/>
                    <a:pt x="1703" y="1057"/>
                    <a:pt x="1095" y="2060"/>
                  </a:cubicBezTo>
                  <a:cubicBezTo>
                    <a:pt x="0" y="3853"/>
                    <a:pt x="487" y="6224"/>
                    <a:pt x="1459" y="8139"/>
                  </a:cubicBezTo>
                  <a:cubicBezTo>
                    <a:pt x="3131" y="11482"/>
                    <a:pt x="6444" y="14644"/>
                    <a:pt x="9362" y="16984"/>
                  </a:cubicBezTo>
                  <a:cubicBezTo>
                    <a:pt x="9423" y="17045"/>
                    <a:pt x="9483" y="17075"/>
                    <a:pt x="9544" y="17105"/>
                  </a:cubicBezTo>
                  <a:lnTo>
                    <a:pt x="9544" y="17105"/>
                  </a:lnTo>
                  <a:cubicBezTo>
                    <a:pt x="9550" y="17094"/>
                    <a:pt x="10336" y="16832"/>
                    <a:pt x="10365" y="16832"/>
                  </a:cubicBezTo>
                  <a:cubicBezTo>
                    <a:pt x="10791" y="16771"/>
                    <a:pt x="11216" y="16710"/>
                    <a:pt x="11642" y="16680"/>
                  </a:cubicBezTo>
                  <a:cubicBezTo>
                    <a:pt x="11824" y="16680"/>
                    <a:pt x="12037" y="16680"/>
                    <a:pt x="12159" y="16771"/>
                  </a:cubicBezTo>
                  <a:cubicBezTo>
                    <a:pt x="12767" y="17197"/>
                    <a:pt x="11551" y="17592"/>
                    <a:pt x="11277" y="17683"/>
                  </a:cubicBezTo>
                  <a:cubicBezTo>
                    <a:pt x="11199" y="17709"/>
                    <a:pt x="10807" y="17847"/>
                    <a:pt x="10640" y="17847"/>
                  </a:cubicBezTo>
                  <a:cubicBezTo>
                    <a:pt x="10614" y="17847"/>
                    <a:pt x="10594" y="17844"/>
                    <a:pt x="10581" y="17837"/>
                  </a:cubicBezTo>
                  <a:lnTo>
                    <a:pt x="10581" y="17837"/>
                  </a:lnTo>
                  <a:cubicBezTo>
                    <a:pt x="11431" y="18353"/>
                    <a:pt x="12281" y="18839"/>
                    <a:pt x="13101" y="19385"/>
                  </a:cubicBezTo>
                  <a:cubicBezTo>
                    <a:pt x="13496" y="19689"/>
                    <a:pt x="13952" y="19963"/>
                    <a:pt x="14438" y="20115"/>
                  </a:cubicBezTo>
                  <a:cubicBezTo>
                    <a:pt x="14604" y="20156"/>
                    <a:pt x="14781" y="20180"/>
                    <a:pt x="14958" y="20180"/>
                  </a:cubicBezTo>
                  <a:cubicBezTo>
                    <a:pt x="15298" y="20180"/>
                    <a:pt x="15637" y="20092"/>
                    <a:pt x="15897" y="19872"/>
                  </a:cubicBezTo>
                  <a:cubicBezTo>
                    <a:pt x="16748" y="19112"/>
                    <a:pt x="15472" y="18443"/>
                    <a:pt x="16779" y="18048"/>
                  </a:cubicBezTo>
                  <a:cubicBezTo>
                    <a:pt x="17387" y="17896"/>
                    <a:pt x="17782" y="17258"/>
                    <a:pt x="17843" y="16619"/>
                  </a:cubicBezTo>
                  <a:cubicBezTo>
                    <a:pt x="17934" y="16011"/>
                    <a:pt x="17751" y="15373"/>
                    <a:pt x="17539" y="14765"/>
                  </a:cubicBezTo>
                  <a:cubicBezTo>
                    <a:pt x="16201" y="10905"/>
                    <a:pt x="13830" y="7470"/>
                    <a:pt x="11460" y="4096"/>
                  </a:cubicBezTo>
                  <a:cubicBezTo>
                    <a:pt x="9953" y="1915"/>
                    <a:pt x="7893" y="0"/>
                    <a:pt x="5239" y="0"/>
                  </a:cubicBezTo>
                  <a:close/>
                </a:path>
              </a:pathLst>
            </a:custGeom>
            <a:solidFill>
              <a:srgbClr val="E5E1E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9"/>
          <p:cNvSpPr/>
          <p:nvPr/>
        </p:nvSpPr>
        <p:spPr>
          <a:xfrm>
            <a:off x="7263925" y="321985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9"/>
          <p:cNvSpPr txBox="1">
            <a:spLocks noGrp="1"/>
          </p:cNvSpPr>
          <p:nvPr>
            <p:ph type="title"/>
          </p:nvPr>
        </p:nvSpPr>
        <p:spPr>
          <a:xfrm>
            <a:off x="-1307650" y="-87325"/>
            <a:ext cx="48672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Data Flow</a:t>
            </a:r>
            <a:endParaRPr/>
          </a:p>
        </p:txBody>
      </p:sp>
      <p:grpSp>
        <p:nvGrpSpPr>
          <p:cNvPr id="461" name="Google Shape;461;p49"/>
          <p:cNvGrpSpPr/>
          <p:nvPr/>
        </p:nvGrpSpPr>
        <p:grpSpPr>
          <a:xfrm>
            <a:off x="7512437" y="2838454"/>
            <a:ext cx="1973583" cy="2882607"/>
            <a:chOff x="6795049" y="1179275"/>
            <a:chExt cx="1268451" cy="1852694"/>
          </a:xfrm>
        </p:grpSpPr>
        <p:sp>
          <p:nvSpPr>
            <p:cNvPr id="462" name="Google Shape;462;p49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9"/>
            <p:cNvSpPr/>
            <p:nvPr/>
          </p:nvSpPr>
          <p:spPr>
            <a:xfrm flipH="1">
              <a:off x="7499521" y="1715976"/>
              <a:ext cx="563979" cy="634642"/>
            </a:xfrm>
            <a:custGeom>
              <a:avLst/>
              <a:gdLst/>
              <a:ahLst/>
              <a:cxnLst/>
              <a:rect l="l" t="t" r="r" b="b"/>
              <a:pathLst>
                <a:path w="17934" h="20181" extrusionOk="0">
                  <a:moveTo>
                    <a:pt x="2918" y="3184"/>
                  </a:moveTo>
                  <a:cubicBezTo>
                    <a:pt x="3496" y="3184"/>
                    <a:pt x="4134" y="3367"/>
                    <a:pt x="4590" y="3762"/>
                  </a:cubicBezTo>
                  <a:cubicBezTo>
                    <a:pt x="4681" y="3853"/>
                    <a:pt x="4712" y="4036"/>
                    <a:pt x="4651" y="4127"/>
                  </a:cubicBezTo>
                  <a:cubicBezTo>
                    <a:pt x="4590" y="4279"/>
                    <a:pt x="4469" y="4339"/>
                    <a:pt x="4317" y="4339"/>
                  </a:cubicBezTo>
                  <a:cubicBezTo>
                    <a:pt x="3982" y="4339"/>
                    <a:pt x="3648" y="4248"/>
                    <a:pt x="3344" y="4096"/>
                  </a:cubicBezTo>
                  <a:cubicBezTo>
                    <a:pt x="3131" y="3975"/>
                    <a:pt x="2918" y="3823"/>
                    <a:pt x="2706" y="3701"/>
                  </a:cubicBezTo>
                  <a:cubicBezTo>
                    <a:pt x="2614" y="3640"/>
                    <a:pt x="2523" y="3549"/>
                    <a:pt x="2493" y="3458"/>
                  </a:cubicBezTo>
                  <a:cubicBezTo>
                    <a:pt x="2493" y="3367"/>
                    <a:pt x="2554" y="3276"/>
                    <a:pt x="2645" y="3245"/>
                  </a:cubicBezTo>
                  <a:cubicBezTo>
                    <a:pt x="2706" y="3184"/>
                    <a:pt x="2827" y="3184"/>
                    <a:pt x="2918" y="3184"/>
                  </a:cubicBezTo>
                  <a:close/>
                  <a:moveTo>
                    <a:pt x="8471" y="2373"/>
                  </a:moveTo>
                  <a:cubicBezTo>
                    <a:pt x="8569" y="2373"/>
                    <a:pt x="8671" y="2421"/>
                    <a:pt x="8785" y="2516"/>
                  </a:cubicBezTo>
                  <a:cubicBezTo>
                    <a:pt x="9180" y="2911"/>
                    <a:pt x="9636" y="3701"/>
                    <a:pt x="9666" y="4279"/>
                  </a:cubicBezTo>
                  <a:cubicBezTo>
                    <a:pt x="9697" y="5039"/>
                    <a:pt x="9119" y="6011"/>
                    <a:pt x="8815" y="6710"/>
                  </a:cubicBezTo>
                  <a:cubicBezTo>
                    <a:pt x="8730" y="6881"/>
                    <a:pt x="8618" y="7078"/>
                    <a:pt x="8455" y="7078"/>
                  </a:cubicBezTo>
                  <a:cubicBezTo>
                    <a:pt x="8443" y="7078"/>
                    <a:pt x="8432" y="7077"/>
                    <a:pt x="8420" y="7075"/>
                  </a:cubicBezTo>
                  <a:cubicBezTo>
                    <a:pt x="8238" y="7075"/>
                    <a:pt x="8146" y="6893"/>
                    <a:pt x="8086" y="6741"/>
                  </a:cubicBezTo>
                  <a:cubicBezTo>
                    <a:pt x="7751" y="5890"/>
                    <a:pt x="7630" y="4978"/>
                    <a:pt x="7690" y="4066"/>
                  </a:cubicBezTo>
                  <a:cubicBezTo>
                    <a:pt x="7721" y="3853"/>
                    <a:pt x="7903" y="2668"/>
                    <a:pt x="8298" y="2425"/>
                  </a:cubicBezTo>
                  <a:cubicBezTo>
                    <a:pt x="8355" y="2390"/>
                    <a:pt x="8412" y="2373"/>
                    <a:pt x="8471" y="2373"/>
                  </a:cubicBezTo>
                  <a:close/>
                  <a:moveTo>
                    <a:pt x="5100" y="6966"/>
                  </a:moveTo>
                  <a:cubicBezTo>
                    <a:pt x="5215" y="6966"/>
                    <a:pt x="5330" y="6973"/>
                    <a:pt x="5441" y="6984"/>
                  </a:cubicBezTo>
                  <a:cubicBezTo>
                    <a:pt x="5745" y="7014"/>
                    <a:pt x="6019" y="7045"/>
                    <a:pt x="6323" y="7105"/>
                  </a:cubicBezTo>
                  <a:cubicBezTo>
                    <a:pt x="6627" y="7136"/>
                    <a:pt x="7599" y="7501"/>
                    <a:pt x="6991" y="7926"/>
                  </a:cubicBezTo>
                  <a:cubicBezTo>
                    <a:pt x="6775" y="8062"/>
                    <a:pt x="6491" y="8119"/>
                    <a:pt x="6185" y="8119"/>
                  </a:cubicBezTo>
                  <a:cubicBezTo>
                    <a:pt x="5804" y="8119"/>
                    <a:pt x="5386" y="8031"/>
                    <a:pt x="5016" y="7896"/>
                  </a:cubicBezTo>
                  <a:cubicBezTo>
                    <a:pt x="4742" y="7805"/>
                    <a:pt x="4499" y="7683"/>
                    <a:pt x="4347" y="7592"/>
                  </a:cubicBezTo>
                  <a:cubicBezTo>
                    <a:pt x="4317" y="7561"/>
                    <a:pt x="4286" y="7531"/>
                    <a:pt x="4256" y="7501"/>
                  </a:cubicBezTo>
                  <a:cubicBezTo>
                    <a:pt x="4195" y="7440"/>
                    <a:pt x="4195" y="7318"/>
                    <a:pt x="4256" y="7227"/>
                  </a:cubicBezTo>
                  <a:cubicBezTo>
                    <a:pt x="4317" y="7136"/>
                    <a:pt x="4408" y="7105"/>
                    <a:pt x="4529" y="7045"/>
                  </a:cubicBezTo>
                  <a:cubicBezTo>
                    <a:pt x="4703" y="6987"/>
                    <a:pt x="4901" y="6966"/>
                    <a:pt x="5100" y="6966"/>
                  </a:cubicBezTo>
                  <a:close/>
                  <a:moveTo>
                    <a:pt x="11850" y="7285"/>
                  </a:moveTo>
                  <a:cubicBezTo>
                    <a:pt x="11852" y="7285"/>
                    <a:pt x="11854" y="7286"/>
                    <a:pt x="11855" y="7288"/>
                  </a:cubicBezTo>
                  <a:cubicBezTo>
                    <a:pt x="12067" y="7592"/>
                    <a:pt x="12128" y="7896"/>
                    <a:pt x="12098" y="8200"/>
                  </a:cubicBezTo>
                  <a:cubicBezTo>
                    <a:pt x="12067" y="8808"/>
                    <a:pt x="11703" y="9355"/>
                    <a:pt x="11399" y="9871"/>
                  </a:cubicBezTo>
                  <a:cubicBezTo>
                    <a:pt x="11247" y="9871"/>
                    <a:pt x="11156" y="9719"/>
                    <a:pt x="11125" y="9568"/>
                  </a:cubicBezTo>
                  <a:cubicBezTo>
                    <a:pt x="11064" y="9112"/>
                    <a:pt x="11095" y="8656"/>
                    <a:pt x="11247" y="8230"/>
                  </a:cubicBezTo>
                  <a:cubicBezTo>
                    <a:pt x="11276" y="8142"/>
                    <a:pt x="11790" y="7285"/>
                    <a:pt x="11850" y="7285"/>
                  </a:cubicBezTo>
                  <a:close/>
                  <a:moveTo>
                    <a:pt x="7052" y="10305"/>
                  </a:moveTo>
                  <a:cubicBezTo>
                    <a:pt x="7455" y="10305"/>
                    <a:pt x="7858" y="10373"/>
                    <a:pt x="8238" y="10479"/>
                  </a:cubicBezTo>
                  <a:cubicBezTo>
                    <a:pt x="9058" y="10723"/>
                    <a:pt x="9849" y="11148"/>
                    <a:pt x="10456" y="11756"/>
                  </a:cubicBezTo>
                  <a:cubicBezTo>
                    <a:pt x="10578" y="11908"/>
                    <a:pt x="10608" y="12090"/>
                    <a:pt x="10487" y="12273"/>
                  </a:cubicBezTo>
                  <a:cubicBezTo>
                    <a:pt x="10418" y="12341"/>
                    <a:pt x="10316" y="12375"/>
                    <a:pt x="10205" y="12375"/>
                  </a:cubicBezTo>
                  <a:cubicBezTo>
                    <a:pt x="10168" y="12375"/>
                    <a:pt x="10130" y="12371"/>
                    <a:pt x="10092" y="12364"/>
                  </a:cubicBezTo>
                  <a:cubicBezTo>
                    <a:pt x="9930" y="12391"/>
                    <a:pt x="9766" y="12403"/>
                    <a:pt x="9602" y="12403"/>
                  </a:cubicBezTo>
                  <a:cubicBezTo>
                    <a:pt x="9029" y="12403"/>
                    <a:pt x="8454" y="12256"/>
                    <a:pt x="7934" y="12090"/>
                  </a:cubicBezTo>
                  <a:cubicBezTo>
                    <a:pt x="7204" y="11878"/>
                    <a:pt x="6475" y="11604"/>
                    <a:pt x="5836" y="11209"/>
                  </a:cubicBezTo>
                  <a:cubicBezTo>
                    <a:pt x="5563" y="11026"/>
                    <a:pt x="5593" y="10662"/>
                    <a:pt x="5867" y="10540"/>
                  </a:cubicBezTo>
                  <a:cubicBezTo>
                    <a:pt x="6247" y="10373"/>
                    <a:pt x="6649" y="10305"/>
                    <a:pt x="7052" y="10305"/>
                  </a:cubicBezTo>
                  <a:close/>
                  <a:moveTo>
                    <a:pt x="16759" y="15071"/>
                  </a:moveTo>
                  <a:cubicBezTo>
                    <a:pt x="16875" y="15071"/>
                    <a:pt x="16973" y="15137"/>
                    <a:pt x="17022" y="15312"/>
                  </a:cubicBezTo>
                  <a:cubicBezTo>
                    <a:pt x="17052" y="15434"/>
                    <a:pt x="17022" y="15555"/>
                    <a:pt x="16992" y="15677"/>
                  </a:cubicBezTo>
                  <a:cubicBezTo>
                    <a:pt x="16961" y="15799"/>
                    <a:pt x="16931" y="15890"/>
                    <a:pt x="16900" y="16011"/>
                  </a:cubicBezTo>
                  <a:cubicBezTo>
                    <a:pt x="16779" y="16315"/>
                    <a:pt x="16596" y="16589"/>
                    <a:pt x="16384" y="16832"/>
                  </a:cubicBezTo>
                  <a:cubicBezTo>
                    <a:pt x="16384" y="16862"/>
                    <a:pt x="16353" y="16893"/>
                    <a:pt x="16323" y="16893"/>
                  </a:cubicBezTo>
                  <a:cubicBezTo>
                    <a:pt x="16292" y="16893"/>
                    <a:pt x="16262" y="16862"/>
                    <a:pt x="16262" y="16862"/>
                  </a:cubicBezTo>
                  <a:cubicBezTo>
                    <a:pt x="16080" y="16710"/>
                    <a:pt x="15988" y="16467"/>
                    <a:pt x="15958" y="16255"/>
                  </a:cubicBezTo>
                  <a:cubicBezTo>
                    <a:pt x="15958" y="16011"/>
                    <a:pt x="16019" y="15768"/>
                    <a:pt x="16110" y="15555"/>
                  </a:cubicBezTo>
                  <a:cubicBezTo>
                    <a:pt x="16193" y="15369"/>
                    <a:pt x="16514" y="15071"/>
                    <a:pt x="16759" y="15071"/>
                  </a:cubicBezTo>
                  <a:close/>
                  <a:moveTo>
                    <a:pt x="9544" y="17105"/>
                  </a:moveTo>
                  <a:cubicBezTo>
                    <a:pt x="9544" y="17105"/>
                    <a:pt x="9544" y="17106"/>
                    <a:pt x="9545" y="17106"/>
                  </a:cubicBezTo>
                  <a:cubicBezTo>
                    <a:pt x="9544" y="17105"/>
                    <a:pt x="9544" y="17105"/>
                    <a:pt x="9544" y="17105"/>
                  </a:cubicBezTo>
                  <a:close/>
                  <a:moveTo>
                    <a:pt x="10578" y="17835"/>
                  </a:moveTo>
                  <a:cubicBezTo>
                    <a:pt x="10579" y="17836"/>
                    <a:pt x="10580" y="17836"/>
                    <a:pt x="10581" y="17837"/>
                  </a:cubicBezTo>
                  <a:lnTo>
                    <a:pt x="10581" y="17837"/>
                  </a:lnTo>
                  <a:cubicBezTo>
                    <a:pt x="10580" y="17836"/>
                    <a:pt x="10579" y="17836"/>
                    <a:pt x="10578" y="17835"/>
                  </a:cubicBezTo>
                  <a:close/>
                  <a:moveTo>
                    <a:pt x="5239" y="0"/>
                  </a:moveTo>
                  <a:cubicBezTo>
                    <a:pt x="4787" y="0"/>
                    <a:pt x="4317" y="56"/>
                    <a:pt x="3830" y="175"/>
                  </a:cubicBezTo>
                  <a:cubicBezTo>
                    <a:pt x="2706" y="449"/>
                    <a:pt x="1703" y="1057"/>
                    <a:pt x="1095" y="2060"/>
                  </a:cubicBezTo>
                  <a:cubicBezTo>
                    <a:pt x="0" y="3853"/>
                    <a:pt x="487" y="6224"/>
                    <a:pt x="1459" y="8139"/>
                  </a:cubicBezTo>
                  <a:cubicBezTo>
                    <a:pt x="3131" y="11482"/>
                    <a:pt x="6444" y="14644"/>
                    <a:pt x="9362" y="16984"/>
                  </a:cubicBezTo>
                  <a:cubicBezTo>
                    <a:pt x="9423" y="17045"/>
                    <a:pt x="9483" y="17075"/>
                    <a:pt x="9544" y="17105"/>
                  </a:cubicBezTo>
                  <a:lnTo>
                    <a:pt x="9544" y="17105"/>
                  </a:lnTo>
                  <a:cubicBezTo>
                    <a:pt x="9550" y="17094"/>
                    <a:pt x="10336" y="16832"/>
                    <a:pt x="10365" y="16832"/>
                  </a:cubicBezTo>
                  <a:cubicBezTo>
                    <a:pt x="10791" y="16771"/>
                    <a:pt x="11216" y="16710"/>
                    <a:pt x="11642" y="16680"/>
                  </a:cubicBezTo>
                  <a:cubicBezTo>
                    <a:pt x="11824" y="16680"/>
                    <a:pt x="12037" y="16680"/>
                    <a:pt x="12159" y="16771"/>
                  </a:cubicBezTo>
                  <a:cubicBezTo>
                    <a:pt x="12767" y="17197"/>
                    <a:pt x="11551" y="17592"/>
                    <a:pt x="11277" y="17683"/>
                  </a:cubicBezTo>
                  <a:cubicBezTo>
                    <a:pt x="11199" y="17709"/>
                    <a:pt x="10807" y="17847"/>
                    <a:pt x="10640" y="17847"/>
                  </a:cubicBezTo>
                  <a:cubicBezTo>
                    <a:pt x="10614" y="17847"/>
                    <a:pt x="10594" y="17844"/>
                    <a:pt x="10581" y="17837"/>
                  </a:cubicBezTo>
                  <a:lnTo>
                    <a:pt x="10581" y="17837"/>
                  </a:lnTo>
                  <a:cubicBezTo>
                    <a:pt x="11431" y="18353"/>
                    <a:pt x="12281" y="18839"/>
                    <a:pt x="13101" y="19385"/>
                  </a:cubicBezTo>
                  <a:cubicBezTo>
                    <a:pt x="13496" y="19689"/>
                    <a:pt x="13952" y="19963"/>
                    <a:pt x="14438" y="20115"/>
                  </a:cubicBezTo>
                  <a:cubicBezTo>
                    <a:pt x="14604" y="20156"/>
                    <a:pt x="14781" y="20180"/>
                    <a:pt x="14958" y="20180"/>
                  </a:cubicBezTo>
                  <a:cubicBezTo>
                    <a:pt x="15298" y="20180"/>
                    <a:pt x="15637" y="20092"/>
                    <a:pt x="15897" y="19872"/>
                  </a:cubicBezTo>
                  <a:cubicBezTo>
                    <a:pt x="16748" y="19112"/>
                    <a:pt x="15472" y="18443"/>
                    <a:pt x="16779" y="18048"/>
                  </a:cubicBezTo>
                  <a:cubicBezTo>
                    <a:pt x="17387" y="17896"/>
                    <a:pt x="17782" y="17258"/>
                    <a:pt x="17843" y="16619"/>
                  </a:cubicBezTo>
                  <a:cubicBezTo>
                    <a:pt x="17934" y="16011"/>
                    <a:pt x="17751" y="15373"/>
                    <a:pt x="17539" y="14765"/>
                  </a:cubicBezTo>
                  <a:cubicBezTo>
                    <a:pt x="16201" y="10905"/>
                    <a:pt x="13830" y="7470"/>
                    <a:pt x="11460" y="4096"/>
                  </a:cubicBezTo>
                  <a:cubicBezTo>
                    <a:pt x="9953" y="1915"/>
                    <a:pt x="7893" y="0"/>
                    <a:pt x="523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9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9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9"/>
            <p:cNvSpPr/>
            <p:nvPr/>
          </p:nvSpPr>
          <p:spPr>
            <a:xfrm flipH="1">
              <a:off x="7489970" y="2073211"/>
              <a:ext cx="193119" cy="754205"/>
            </a:xfrm>
            <a:custGeom>
              <a:avLst/>
              <a:gdLst/>
              <a:ahLst/>
              <a:cxnLst/>
              <a:rect l="l" t="t" r="r" b="b"/>
              <a:pathLst>
                <a:path w="6141" h="23983" fill="none" extrusionOk="0">
                  <a:moveTo>
                    <a:pt x="1" y="1"/>
                  </a:moveTo>
                  <a:cubicBezTo>
                    <a:pt x="2828" y="4408"/>
                    <a:pt x="5563" y="9241"/>
                    <a:pt x="5928" y="14652"/>
                  </a:cubicBezTo>
                  <a:cubicBezTo>
                    <a:pt x="6141" y="17752"/>
                    <a:pt x="5533" y="20943"/>
                    <a:pt x="6110" y="23983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9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9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9" name="Google Shape;469;p49"/>
          <p:cNvSpPr/>
          <p:nvPr/>
        </p:nvSpPr>
        <p:spPr>
          <a:xfrm>
            <a:off x="4877200" y="1056350"/>
            <a:ext cx="1973700" cy="4698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Acquire  user’s data</a:t>
            </a:r>
            <a:endParaRPr sz="15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From website</a:t>
            </a:r>
            <a:endParaRPr sz="15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470" name="Google Shape;470;p49"/>
          <p:cNvSpPr/>
          <p:nvPr/>
        </p:nvSpPr>
        <p:spPr>
          <a:xfrm>
            <a:off x="1687750" y="1056350"/>
            <a:ext cx="1973700" cy="4698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Data gathering  from tmdb</a:t>
            </a:r>
            <a:endParaRPr sz="15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71" name="Google Shape;471;p49"/>
          <p:cNvSpPr/>
          <p:nvPr/>
        </p:nvSpPr>
        <p:spPr>
          <a:xfrm>
            <a:off x="4877200" y="1838425"/>
            <a:ext cx="2142300" cy="697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Preprocessing  user’s data using numpy and pandas</a:t>
            </a:r>
            <a:endParaRPr/>
          </a:p>
        </p:txBody>
      </p:sp>
      <p:sp>
        <p:nvSpPr>
          <p:cNvPr id="472" name="Google Shape;472;p49"/>
          <p:cNvSpPr/>
          <p:nvPr/>
        </p:nvSpPr>
        <p:spPr>
          <a:xfrm>
            <a:off x="1658050" y="1911550"/>
            <a:ext cx="1973700" cy="6057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Data preprocessing using numpy and pandas</a:t>
            </a:r>
            <a:endParaRPr/>
          </a:p>
        </p:txBody>
      </p:sp>
      <p:sp>
        <p:nvSpPr>
          <p:cNvPr id="473" name="Google Shape;473;p49"/>
          <p:cNvSpPr/>
          <p:nvPr/>
        </p:nvSpPr>
        <p:spPr>
          <a:xfrm>
            <a:off x="3563325" y="2848200"/>
            <a:ext cx="1482000" cy="6057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modeling </a:t>
            </a:r>
            <a:endParaRPr/>
          </a:p>
        </p:txBody>
      </p:sp>
      <p:sp>
        <p:nvSpPr>
          <p:cNvPr id="474" name="Google Shape;474;p49"/>
          <p:cNvSpPr/>
          <p:nvPr/>
        </p:nvSpPr>
        <p:spPr>
          <a:xfrm>
            <a:off x="3534525" y="3667550"/>
            <a:ext cx="1482000" cy="697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data on website</a:t>
            </a:r>
            <a:endParaRPr/>
          </a:p>
        </p:txBody>
      </p:sp>
      <p:sp>
        <p:nvSpPr>
          <p:cNvPr id="475" name="Google Shape;475;p49"/>
          <p:cNvSpPr/>
          <p:nvPr/>
        </p:nvSpPr>
        <p:spPr>
          <a:xfrm>
            <a:off x="3944775" y="473700"/>
            <a:ext cx="719100" cy="4698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</a:t>
            </a:r>
            <a:endParaRPr/>
          </a:p>
        </p:txBody>
      </p:sp>
      <p:sp>
        <p:nvSpPr>
          <p:cNvPr id="476" name="Google Shape;476;p49"/>
          <p:cNvSpPr/>
          <p:nvPr/>
        </p:nvSpPr>
        <p:spPr>
          <a:xfrm>
            <a:off x="3915975" y="4670500"/>
            <a:ext cx="719100" cy="418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cxnSp>
        <p:nvCxnSpPr>
          <p:cNvPr id="477" name="Google Shape;477;p49"/>
          <p:cNvCxnSpPr/>
          <p:nvPr/>
        </p:nvCxnSpPr>
        <p:spPr>
          <a:xfrm>
            <a:off x="4293450" y="943500"/>
            <a:ext cx="1559700" cy="11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8" name="Google Shape;478;p49"/>
          <p:cNvCxnSpPr>
            <a:endCxn id="470" idx="0"/>
          </p:cNvCxnSpPr>
          <p:nvPr/>
        </p:nvCxnSpPr>
        <p:spPr>
          <a:xfrm flipH="1">
            <a:off x="2674600" y="965150"/>
            <a:ext cx="1618800" cy="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" name="Google Shape;479;p49"/>
          <p:cNvCxnSpPr>
            <a:stCxn id="470" idx="2"/>
            <a:endCxn id="472" idx="0"/>
          </p:cNvCxnSpPr>
          <p:nvPr/>
        </p:nvCxnSpPr>
        <p:spPr>
          <a:xfrm flipH="1">
            <a:off x="2644900" y="1526150"/>
            <a:ext cx="29700" cy="385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" name="Google Shape;480;p49"/>
          <p:cNvCxnSpPr/>
          <p:nvPr/>
        </p:nvCxnSpPr>
        <p:spPr>
          <a:xfrm flipH="1">
            <a:off x="5858650" y="1511425"/>
            <a:ext cx="10800" cy="327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1" name="Google Shape;481;p49"/>
          <p:cNvCxnSpPr>
            <a:stCxn id="472" idx="2"/>
            <a:endCxn id="482" idx="0"/>
          </p:cNvCxnSpPr>
          <p:nvPr/>
        </p:nvCxnSpPr>
        <p:spPr>
          <a:xfrm>
            <a:off x="2644900" y="2517250"/>
            <a:ext cx="0" cy="32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3" name="Google Shape;483;p49"/>
          <p:cNvCxnSpPr>
            <a:stCxn id="484" idx="0"/>
            <a:endCxn id="484" idx="0"/>
          </p:cNvCxnSpPr>
          <p:nvPr/>
        </p:nvCxnSpPr>
        <p:spPr>
          <a:xfrm>
            <a:off x="6154625" y="28482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5" name="Google Shape;485;p49"/>
          <p:cNvCxnSpPr>
            <a:endCxn id="474" idx="0"/>
          </p:cNvCxnSpPr>
          <p:nvPr/>
        </p:nvCxnSpPr>
        <p:spPr>
          <a:xfrm flipH="1">
            <a:off x="4275525" y="3282050"/>
            <a:ext cx="7500" cy="385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6" name="Google Shape;486;p49"/>
          <p:cNvCxnSpPr/>
          <p:nvPr/>
        </p:nvCxnSpPr>
        <p:spPr>
          <a:xfrm flipH="1">
            <a:off x="4296825" y="4365050"/>
            <a:ext cx="15000" cy="385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87" name="Google Shape;48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88" y="3967249"/>
            <a:ext cx="1860725" cy="8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25" y="579639"/>
            <a:ext cx="2433500" cy="3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3925" y="1746600"/>
            <a:ext cx="1276700" cy="6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9"/>
          <p:cNvSpPr/>
          <p:nvPr/>
        </p:nvSpPr>
        <p:spPr>
          <a:xfrm>
            <a:off x="2043550" y="2838450"/>
            <a:ext cx="1202700" cy="6057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Store data</a:t>
            </a:r>
            <a:endParaRPr/>
          </a:p>
        </p:txBody>
      </p:sp>
      <p:sp>
        <p:nvSpPr>
          <p:cNvPr id="484" name="Google Shape;484;p49"/>
          <p:cNvSpPr/>
          <p:nvPr/>
        </p:nvSpPr>
        <p:spPr>
          <a:xfrm>
            <a:off x="5413625" y="2848200"/>
            <a:ext cx="1482000" cy="4698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Store user’s data</a:t>
            </a:r>
            <a:endParaRPr/>
          </a:p>
        </p:txBody>
      </p:sp>
      <p:cxnSp>
        <p:nvCxnSpPr>
          <p:cNvPr id="490" name="Google Shape;490;p49"/>
          <p:cNvCxnSpPr>
            <a:endCxn id="473" idx="1"/>
          </p:cNvCxnSpPr>
          <p:nvPr/>
        </p:nvCxnSpPr>
        <p:spPr>
          <a:xfrm rot="10800000" flipH="1">
            <a:off x="3249525" y="3151050"/>
            <a:ext cx="313800" cy="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1" name="Google Shape;491;p49"/>
          <p:cNvCxnSpPr/>
          <p:nvPr/>
        </p:nvCxnSpPr>
        <p:spPr>
          <a:xfrm rot="-5400000" flipH="1">
            <a:off x="5869450" y="2689663"/>
            <a:ext cx="313800" cy="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2" name="Google Shape;492;p49"/>
          <p:cNvCxnSpPr/>
          <p:nvPr/>
        </p:nvCxnSpPr>
        <p:spPr>
          <a:xfrm rot="10800000">
            <a:off x="5099825" y="3080700"/>
            <a:ext cx="313800" cy="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0"/>
          <p:cNvSpPr/>
          <p:nvPr/>
        </p:nvSpPr>
        <p:spPr>
          <a:xfrm>
            <a:off x="7263925" y="321985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0"/>
          <p:cNvSpPr txBox="1">
            <a:spLocks noGrp="1"/>
          </p:cNvSpPr>
          <p:nvPr>
            <p:ph type="title"/>
          </p:nvPr>
        </p:nvSpPr>
        <p:spPr>
          <a:xfrm>
            <a:off x="-352275" y="-139025"/>
            <a:ext cx="48672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Architecture Diagram</a:t>
            </a:r>
            <a:endParaRPr/>
          </a:p>
        </p:txBody>
      </p:sp>
      <p:grpSp>
        <p:nvGrpSpPr>
          <p:cNvPr id="499" name="Google Shape;499;p50"/>
          <p:cNvGrpSpPr/>
          <p:nvPr/>
        </p:nvGrpSpPr>
        <p:grpSpPr>
          <a:xfrm>
            <a:off x="7512436" y="2838454"/>
            <a:ext cx="1973583" cy="2882606"/>
            <a:chOff x="6795049" y="1179275"/>
            <a:chExt cx="1268451" cy="1852694"/>
          </a:xfrm>
        </p:grpSpPr>
        <p:sp>
          <p:nvSpPr>
            <p:cNvPr id="500" name="Google Shape;500;p50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50"/>
            <p:cNvSpPr/>
            <p:nvPr/>
          </p:nvSpPr>
          <p:spPr>
            <a:xfrm flipH="1">
              <a:off x="7499521" y="1715976"/>
              <a:ext cx="563979" cy="634642"/>
            </a:xfrm>
            <a:custGeom>
              <a:avLst/>
              <a:gdLst/>
              <a:ahLst/>
              <a:cxnLst/>
              <a:rect l="l" t="t" r="r" b="b"/>
              <a:pathLst>
                <a:path w="17934" h="20181" extrusionOk="0">
                  <a:moveTo>
                    <a:pt x="2918" y="3184"/>
                  </a:moveTo>
                  <a:cubicBezTo>
                    <a:pt x="3496" y="3184"/>
                    <a:pt x="4134" y="3367"/>
                    <a:pt x="4590" y="3762"/>
                  </a:cubicBezTo>
                  <a:cubicBezTo>
                    <a:pt x="4681" y="3853"/>
                    <a:pt x="4712" y="4036"/>
                    <a:pt x="4651" y="4127"/>
                  </a:cubicBezTo>
                  <a:cubicBezTo>
                    <a:pt x="4590" y="4279"/>
                    <a:pt x="4469" y="4339"/>
                    <a:pt x="4317" y="4339"/>
                  </a:cubicBezTo>
                  <a:cubicBezTo>
                    <a:pt x="3982" y="4339"/>
                    <a:pt x="3648" y="4248"/>
                    <a:pt x="3344" y="4096"/>
                  </a:cubicBezTo>
                  <a:cubicBezTo>
                    <a:pt x="3131" y="3975"/>
                    <a:pt x="2918" y="3823"/>
                    <a:pt x="2706" y="3701"/>
                  </a:cubicBezTo>
                  <a:cubicBezTo>
                    <a:pt x="2614" y="3640"/>
                    <a:pt x="2523" y="3549"/>
                    <a:pt x="2493" y="3458"/>
                  </a:cubicBezTo>
                  <a:cubicBezTo>
                    <a:pt x="2493" y="3367"/>
                    <a:pt x="2554" y="3276"/>
                    <a:pt x="2645" y="3245"/>
                  </a:cubicBezTo>
                  <a:cubicBezTo>
                    <a:pt x="2706" y="3184"/>
                    <a:pt x="2827" y="3184"/>
                    <a:pt x="2918" y="3184"/>
                  </a:cubicBezTo>
                  <a:close/>
                  <a:moveTo>
                    <a:pt x="8471" y="2373"/>
                  </a:moveTo>
                  <a:cubicBezTo>
                    <a:pt x="8569" y="2373"/>
                    <a:pt x="8671" y="2421"/>
                    <a:pt x="8785" y="2516"/>
                  </a:cubicBezTo>
                  <a:cubicBezTo>
                    <a:pt x="9180" y="2911"/>
                    <a:pt x="9636" y="3701"/>
                    <a:pt x="9666" y="4279"/>
                  </a:cubicBezTo>
                  <a:cubicBezTo>
                    <a:pt x="9697" y="5039"/>
                    <a:pt x="9119" y="6011"/>
                    <a:pt x="8815" y="6710"/>
                  </a:cubicBezTo>
                  <a:cubicBezTo>
                    <a:pt x="8730" y="6881"/>
                    <a:pt x="8618" y="7078"/>
                    <a:pt x="8455" y="7078"/>
                  </a:cubicBezTo>
                  <a:cubicBezTo>
                    <a:pt x="8443" y="7078"/>
                    <a:pt x="8432" y="7077"/>
                    <a:pt x="8420" y="7075"/>
                  </a:cubicBezTo>
                  <a:cubicBezTo>
                    <a:pt x="8238" y="7075"/>
                    <a:pt x="8146" y="6893"/>
                    <a:pt x="8086" y="6741"/>
                  </a:cubicBezTo>
                  <a:cubicBezTo>
                    <a:pt x="7751" y="5890"/>
                    <a:pt x="7630" y="4978"/>
                    <a:pt x="7690" y="4066"/>
                  </a:cubicBezTo>
                  <a:cubicBezTo>
                    <a:pt x="7721" y="3853"/>
                    <a:pt x="7903" y="2668"/>
                    <a:pt x="8298" y="2425"/>
                  </a:cubicBezTo>
                  <a:cubicBezTo>
                    <a:pt x="8355" y="2390"/>
                    <a:pt x="8412" y="2373"/>
                    <a:pt x="8471" y="2373"/>
                  </a:cubicBezTo>
                  <a:close/>
                  <a:moveTo>
                    <a:pt x="5100" y="6966"/>
                  </a:moveTo>
                  <a:cubicBezTo>
                    <a:pt x="5215" y="6966"/>
                    <a:pt x="5330" y="6973"/>
                    <a:pt x="5441" y="6984"/>
                  </a:cubicBezTo>
                  <a:cubicBezTo>
                    <a:pt x="5745" y="7014"/>
                    <a:pt x="6019" y="7045"/>
                    <a:pt x="6323" y="7105"/>
                  </a:cubicBezTo>
                  <a:cubicBezTo>
                    <a:pt x="6627" y="7136"/>
                    <a:pt x="7599" y="7501"/>
                    <a:pt x="6991" y="7926"/>
                  </a:cubicBezTo>
                  <a:cubicBezTo>
                    <a:pt x="6775" y="8062"/>
                    <a:pt x="6491" y="8119"/>
                    <a:pt x="6185" y="8119"/>
                  </a:cubicBezTo>
                  <a:cubicBezTo>
                    <a:pt x="5804" y="8119"/>
                    <a:pt x="5386" y="8031"/>
                    <a:pt x="5016" y="7896"/>
                  </a:cubicBezTo>
                  <a:cubicBezTo>
                    <a:pt x="4742" y="7805"/>
                    <a:pt x="4499" y="7683"/>
                    <a:pt x="4347" y="7592"/>
                  </a:cubicBezTo>
                  <a:cubicBezTo>
                    <a:pt x="4317" y="7561"/>
                    <a:pt x="4286" y="7531"/>
                    <a:pt x="4256" y="7501"/>
                  </a:cubicBezTo>
                  <a:cubicBezTo>
                    <a:pt x="4195" y="7440"/>
                    <a:pt x="4195" y="7318"/>
                    <a:pt x="4256" y="7227"/>
                  </a:cubicBezTo>
                  <a:cubicBezTo>
                    <a:pt x="4317" y="7136"/>
                    <a:pt x="4408" y="7105"/>
                    <a:pt x="4529" y="7045"/>
                  </a:cubicBezTo>
                  <a:cubicBezTo>
                    <a:pt x="4703" y="6987"/>
                    <a:pt x="4901" y="6966"/>
                    <a:pt x="5100" y="6966"/>
                  </a:cubicBezTo>
                  <a:close/>
                  <a:moveTo>
                    <a:pt x="11850" y="7285"/>
                  </a:moveTo>
                  <a:cubicBezTo>
                    <a:pt x="11852" y="7285"/>
                    <a:pt x="11854" y="7286"/>
                    <a:pt x="11855" y="7288"/>
                  </a:cubicBezTo>
                  <a:cubicBezTo>
                    <a:pt x="12067" y="7592"/>
                    <a:pt x="12128" y="7896"/>
                    <a:pt x="12098" y="8200"/>
                  </a:cubicBezTo>
                  <a:cubicBezTo>
                    <a:pt x="12067" y="8808"/>
                    <a:pt x="11703" y="9355"/>
                    <a:pt x="11399" y="9871"/>
                  </a:cubicBezTo>
                  <a:cubicBezTo>
                    <a:pt x="11247" y="9871"/>
                    <a:pt x="11156" y="9719"/>
                    <a:pt x="11125" y="9568"/>
                  </a:cubicBezTo>
                  <a:cubicBezTo>
                    <a:pt x="11064" y="9112"/>
                    <a:pt x="11095" y="8656"/>
                    <a:pt x="11247" y="8230"/>
                  </a:cubicBezTo>
                  <a:cubicBezTo>
                    <a:pt x="11276" y="8142"/>
                    <a:pt x="11790" y="7285"/>
                    <a:pt x="11850" y="7285"/>
                  </a:cubicBezTo>
                  <a:close/>
                  <a:moveTo>
                    <a:pt x="7052" y="10305"/>
                  </a:moveTo>
                  <a:cubicBezTo>
                    <a:pt x="7455" y="10305"/>
                    <a:pt x="7858" y="10373"/>
                    <a:pt x="8238" y="10479"/>
                  </a:cubicBezTo>
                  <a:cubicBezTo>
                    <a:pt x="9058" y="10723"/>
                    <a:pt x="9849" y="11148"/>
                    <a:pt x="10456" y="11756"/>
                  </a:cubicBezTo>
                  <a:cubicBezTo>
                    <a:pt x="10578" y="11908"/>
                    <a:pt x="10608" y="12090"/>
                    <a:pt x="10487" y="12273"/>
                  </a:cubicBezTo>
                  <a:cubicBezTo>
                    <a:pt x="10418" y="12341"/>
                    <a:pt x="10316" y="12375"/>
                    <a:pt x="10205" y="12375"/>
                  </a:cubicBezTo>
                  <a:cubicBezTo>
                    <a:pt x="10168" y="12375"/>
                    <a:pt x="10130" y="12371"/>
                    <a:pt x="10092" y="12364"/>
                  </a:cubicBezTo>
                  <a:cubicBezTo>
                    <a:pt x="9930" y="12391"/>
                    <a:pt x="9766" y="12403"/>
                    <a:pt x="9602" y="12403"/>
                  </a:cubicBezTo>
                  <a:cubicBezTo>
                    <a:pt x="9029" y="12403"/>
                    <a:pt x="8454" y="12256"/>
                    <a:pt x="7934" y="12090"/>
                  </a:cubicBezTo>
                  <a:cubicBezTo>
                    <a:pt x="7204" y="11878"/>
                    <a:pt x="6475" y="11604"/>
                    <a:pt x="5836" y="11209"/>
                  </a:cubicBezTo>
                  <a:cubicBezTo>
                    <a:pt x="5563" y="11026"/>
                    <a:pt x="5593" y="10662"/>
                    <a:pt x="5867" y="10540"/>
                  </a:cubicBezTo>
                  <a:cubicBezTo>
                    <a:pt x="6247" y="10373"/>
                    <a:pt x="6649" y="10305"/>
                    <a:pt x="7052" y="10305"/>
                  </a:cubicBezTo>
                  <a:close/>
                  <a:moveTo>
                    <a:pt x="16759" y="15071"/>
                  </a:moveTo>
                  <a:cubicBezTo>
                    <a:pt x="16875" y="15071"/>
                    <a:pt x="16973" y="15137"/>
                    <a:pt x="17022" y="15312"/>
                  </a:cubicBezTo>
                  <a:cubicBezTo>
                    <a:pt x="17052" y="15434"/>
                    <a:pt x="17022" y="15555"/>
                    <a:pt x="16992" y="15677"/>
                  </a:cubicBezTo>
                  <a:cubicBezTo>
                    <a:pt x="16961" y="15799"/>
                    <a:pt x="16931" y="15890"/>
                    <a:pt x="16900" y="16011"/>
                  </a:cubicBezTo>
                  <a:cubicBezTo>
                    <a:pt x="16779" y="16315"/>
                    <a:pt x="16596" y="16589"/>
                    <a:pt x="16384" y="16832"/>
                  </a:cubicBezTo>
                  <a:cubicBezTo>
                    <a:pt x="16384" y="16862"/>
                    <a:pt x="16353" y="16893"/>
                    <a:pt x="16323" y="16893"/>
                  </a:cubicBezTo>
                  <a:cubicBezTo>
                    <a:pt x="16292" y="16893"/>
                    <a:pt x="16262" y="16862"/>
                    <a:pt x="16262" y="16862"/>
                  </a:cubicBezTo>
                  <a:cubicBezTo>
                    <a:pt x="16080" y="16710"/>
                    <a:pt x="15988" y="16467"/>
                    <a:pt x="15958" y="16255"/>
                  </a:cubicBezTo>
                  <a:cubicBezTo>
                    <a:pt x="15958" y="16011"/>
                    <a:pt x="16019" y="15768"/>
                    <a:pt x="16110" y="15555"/>
                  </a:cubicBezTo>
                  <a:cubicBezTo>
                    <a:pt x="16193" y="15369"/>
                    <a:pt x="16514" y="15071"/>
                    <a:pt x="16759" y="15071"/>
                  </a:cubicBezTo>
                  <a:close/>
                  <a:moveTo>
                    <a:pt x="9544" y="17105"/>
                  </a:moveTo>
                  <a:cubicBezTo>
                    <a:pt x="9544" y="17105"/>
                    <a:pt x="9544" y="17106"/>
                    <a:pt x="9545" y="17106"/>
                  </a:cubicBezTo>
                  <a:cubicBezTo>
                    <a:pt x="9544" y="17105"/>
                    <a:pt x="9544" y="17105"/>
                    <a:pt x="9544" y="17105"/>
                  </a:cubicBezTo>
                  <a:close/>
                  <a:moveTo>
                    <a:pt x="10578" y="17835"/>
                  </a:moveTo>
                  <a:cubicBezTo>
                    <a:pt x="10579" y="17836"/>
                    <a:pt x="10580" y="17836"/>
                    <a:pt x="10581" y="17837"/>
                  </a:cubicBezTo>
                  <a:lnTo>
                    <a:pt x="10581" y="17837"/>
                  </a:lnTo>
                  <a:cubicBezTo>
                    <a:pt x="10580" y="17836"/>
                    <a:pt x="10579" y="17836"/>
                    <a:pt x="10578" y="17835"/>
                  </a:cubicBezTo>
                  <a:close/>
                  <a:moveTo>
                    <a:pt x="5239" y="0"/>
                  </a:moveTo>
                  <a:cubicBezTo>
                    <a:pt x="4787" y="0"/>
                    <a:pt x="4317" y="56"/>
                    <a:pt x="3830" y="175"/>
                  </a:cubicBezTo>
                  <a:cubicBezTo>
                    <a:pt x="2706" y="449"/>
                    <a:pt x="1703" y="1057"/>
                    <a:pt x="1095" y="2060"/>
                  </a:cubicBezTo>
                  <a:cubicBezTo>
                    <a:pt x="0" y="3853"/>
                    <a:pt x="487" y="6224"/>
                    <a:pt x="1459" y="8139"/>
                  </a:cubicBezTo>
                  <a:cubicBezTo>
                    <a:pt x="3131" y="11482"/>
                    <a:pt x="6444" y="14644"/>
                    <a:pt x="9362" y="16984"/>
                  </a:cubicBezTo>
                  <a:cubicBezTo>
                    <a:pt x="9423" y="17045"/>
                    <a:pt x="9483" y="17075"/>
                    <a:pt x="9544" y="17105"/>
                  </a:cubicBezTo>
                  <a:lnTo>
                    <a:pt x="9544" y="17105"/>
                  </a:lnTo>
                  <a:cubicBezTo>
                    <a:pt x="9550" y="17094"/>
                    <a:pt x="10336" y="16832"/>
                    <a:pt x="10365" y="16832"/>
                  </a:cubicBezTo>
                  <a:cubicBezTo>
                    <a:pt x="10791" y="16771"/>
                    <a:pt x="11216" y="16710"/>
                    <a:pt x="11642" y="16680"/>
                  </a:cubicBezTo>
                  <a:cubicBezTo>
                    <a:pt x="11824" y="16680"/>
                    <a:pt x="12037" y="16680"/>
                    <a:pt x="12159" y="16771"/>
                  </a:cubicBezTo>
                  <a:cubicBezTo>
                    <a:pt x="12767" y="17197"/>
                    <a:pt x="11551" y="17592"/>
                    <a:pt x="11277" y="17683"/>
                  </a:cubicBezTo>
                  <a:cubicBezTo>
                    <a:pt x="11199" y="17709"/>
                    <a:pt x="10807" y="17847"/>
                    <a:pt x="10640" y="17847"/>
                  </a:cubicBezTo>
                  <a:cubicBezTo>
                    <a:pt x="10614" y="17847"/>
                    <a:pt x="10594" y="17844"/>
                    <a:pt x="10581" y="17837"/>
                  </a:cubicBezTo>
                  <a:lnTo>
                    <a:pt x="10581" y="17837"/>
                  </a:lnTo>
                  <a:cubicBezTo>
                    <a:pt x="11431" y="18353"/>
                    <a:pt x="12281" y="18839"/>
                    <a:pt x="13101" y="19385"/>
                  </a:cubicBezTo>
                  <a:cubicBezTo>
                    <a:pt x="13496" y="19689"/>
                    <a:pt x="13952" y="19963"/>
                    <a:pt x="14438" y="20115"/>
                  </a:cubicBezTo>
                  <a:cubicBezTo>
                    <a:pt x="14604" y="20156"/>
                    <a:pt x="14781" y="20180"/>
                    <a:pt x="14958" y="20180"/>
                  </a:cubicBezTo>
                  <a:cubicBezTo>
                    <a:pt x="15298" y="20180"/>
                    <a:pt x="15637" y="20092"/>
                    <a:pt x="15897" y="19872"/>
                  </a:cubicBezTo>
                  <a:cubicBezTo>
                    <a:pt x="16748" y="19112"/>
                    <a:pt x="15472" y="18443"/>
                    <a:pt x="16779" y="18048"/>
                  </a:cubicBezTo>
                  <a:cubicBezTo>
                    <a:pt x="17387" y="17896"/>
                    <a:pt x="17782" y="17258"/>
                    <a:pt x="17843" y="16619"/>
                  </a:cubicBezTo>
                  <a:cubicBezTo>
                    <a:pt x="17934" y="16011"/>
                    <a:pt x="17751" y="15373"/>
                    <a:pt x="17539" y="14765"/>
                  </a:cubicBezTo>
                  <a:cubicBezTo>
                    <a:pt x="16201" y="10905"/>
                    <a:pt x="13830" y="7470"/>
                    <a:pt x="11460" y="4096"/>
                  </a:cubicBezTo>
                  <a:cubicBezTo>
                    <a:pt x="9953" y="1915"/>
                    <a:pt x="7893" y="0"/>
                    <a:pt x="523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0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0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0"/>
            <p:cNvSpPr/>
            <p:nvPr/>
          </p:nvSpPr>
          <p:spPr>
            <a:xfrm flipH="1">
              <a:off x="7489970" y="2073211"/>
              <a:ext cx="193119" cy="754205"/>
            </a:xfrm>
            <a:custGeom>
              <a:avLst/>
              <a:gdLst/>
              <a:ahLst/>
              <a:cxnLst/>
              <a:rect l="l" t="t" r="r" b="b"/>
              <a:pathLst>
                <a:path w="6141" h="23983" fill="none" extrusionOk="0">
                  <a:moveTo>
                    <a:pt x="1" y="1"/>
                  </a:moveTo>
                  <a:cubicBezTo>
                    <a:pt x="2828" y="4408"/>
                    <a:pt x="5563" y="9241"/>
                    <a:pt x="5928" y="14652"/>
                  </a:cubicBezTo>
                  <a:cubicBezTo>
                    <a:pt x="6141" y="17752"/>
                    <a:pt x="5533" y="20943"/>
                    <a:pt x="6110" y="23983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0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0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7" name="Google Shape;5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925" y="612850"/>
            <a:ext cx="296227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925" y="2155475"/>
            <a:ext cx="296227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4925" y="3698525"/>
            <a:ext cx="2962275" cy="139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1"/>
          <p:cNvSpPr txBox="1">
            <a:spLocks noGrp="1"/>
          </p:cNvSpPr>
          <p:nvPr>
            <p:ph type="title"/>
          </p:nvPr>
        </p:nvSpPr>
        <p:spPr>
          <a:xfrm>
            <a:off x="-294225" y="-94950"/>
            <a:ext cx="54060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Graphical Explanation</a:t>
            </a:r>
            <a:endParaRPr/>
          </a:p>
        </p:txBody>
      </p:sp>
      <p:pic>
        <p:nvPicPr>
          <p:cNvPr id="515" name="Google Shape;5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9750"/>
            <a:ext cx="9027576" cy="4663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6" name="Google Shape;516;p51"/>
          <p:cNvCxnSpPr/>
          <p:nvPr/>
        </p:nvCxnSpPr>
        <p:spPr>
          <a:xfrm>
            <a:off x="8062775" y="3098025"/>
            <a:ext cx="0" cy="2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7" name="Google Shape;517;p51"/>
          <p:cNvCxnSpPr/>
          <p:nvPr/>
        </p:nvCxnSpPr>
        <p:spPr>
          <a:xfrm>
            <a:off x="8062775" y="3862475"/>
            <a:ext cx="99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8" name="Google Shape;518;p51"/>
          <p:cNvCxnSpPr/>
          <p:nvPr/>
        </p:nvCxnSpPr>
        <p:spPr>
          <a:xfrm>
            <a:off x="8067725" y="4564575"/>
            <a:ext cx="15000" cy="22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2"/>
          <p:cNvSpPr txBox="1">
            <a:spLocks noGrp="1"/>
          </p:cNvSpPr>
          <p:nvPr>
            <p:ph type="title"/>
          </p:nvPr>
        </p:nvSpPr>
        <p:spPr>
          <a:xfrm>
            <a:off x="1342595" y="-4"/>
            <a:ext cx="6349800" cy="9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7200" u="sng"/>
              <a:t>Listings:</a:t>
            </a:r>
            <a:endParaRPr sz="7200" u="sng"/>
          </a:p>
        </p:txBody>
      </p:sp>
      <p:grpSp>
        <p:nvGrpSpPr>
          <p:cNvPr id="524" name="Google Shape;524;p52"/>
          <p:cNvGrpSpPr/>
          <p:nvPr/>
        </p:nvGrpSpPr>
        <p:grpSpPr>
          <a:xfrm flipH="1">
            <a:off x="7899779" y="2109152"/>
            <a:ext cx="1223891" cy="3034347"/>
            <a:chOff x="2330682" y="1468700"/>
            <a:chExt cx="824447" cy="2044019"/>
          </a:xfrm>
        </p:grpSpPr>
        <p:sp>
          <p:nvSpPr>
            <p:cNvPr id="525" name="Google Shape;525;p52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2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2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2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2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0" name="Google Shape;5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5488"/>
            <a:ext cx="9144001" cy="3542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3"/>
          <p:cNvSpPr txBox="1">
            <a:spLocks noGrp="1"/>
          </p:cNvSpPr>
          <p:nvPr>
            <p:ph type="title"/>
          </p:nvPr>
        </p:nvSpPr>
        <p:spPr>
          <a:xfrm>
            <a:off x="718266" y="157163"/>
            <a:ext cx="6668673" cy="562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400" u="sng"/>
              <a:t>Thanks to our Supervisor Mr. Anand Motwani</a:t>
            </a:r>
            <a:br>
              <a:rPr lang="en" sz="2400" u="sng"/>
            </a:br>
            <a:endParaRPr sz="2400" u="sng"/>
          </a:p>
        </p:txBody>
      </p:sp>
      <p:sp>
        <p:nvSpPr>
          <p:cNvPr id="536" name="Google Shape;536;p53"/>
          <p:cNvSpPr txBox="1">
            <a:spLocks noGrp="1"/>
          </p:cNvSpPr>
          <p:nvPr>
            <p:ph type="subTitle" idx="4"/>
          </p:nvPr>
        </p:nvSpPr>
        <p:spPr>
          <a:xfrm>
            <a:off x="718266" y="562592"/>
            <a:ext cx="5014320" cy="3501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Prof. Anand Motwani is Brilliant academician and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researcher with 20+ years’ experience of training,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teaching and guiding technical scholars and corporate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employees. He is an alumni of Maulana Azad National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Institute of Technology (MANIT), Bhopal, (M.P., India).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has worked with renowned educational Institutions at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good positions. He has been associated with different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universities as a guest faculty, a counsellor, an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examiner and for other academic assignments. He has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experience of planning and developing customized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courses and training materials.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grpSp>
        <p:nvGrpSpPr>
          <p:cNvPr id="537" name="Google Shape;537;p53"/>
          <p:cNvGrpSpPr/>
          <p:nvPr/>
        </p:nvGrpSpPr>
        <p:grpSpPr>
          <a:xfrm flipH="1">
            <a:off x="0" y="3437703"/>
            <a:ext cx="1028247" cy="1705797"/>
            <a:chOff x="6795049" y="1179275"/>
            <a:chExt cx="1268451" cy="1852694"/>
          </a:xfrm>
        </p:grpSpPr>
        <p:sp>
          <p:nvSpPr>
            <p:cNvPr id="538" name="Google Shape;538;p53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3"/>
            <p:cNvSpPr/>
            <p:nvPr/>
          </p:nvSpPr>
          <p:spPr>
            <a:xfrm flipH="1">
              <a:off x="7499521" y="1715976"/>
              <a:ext cx="563979" cy="634642"/>
            </a:xfrm>
            <a:custGeom>
              <a:avLst/>
              <a:gdLst/>
              <a:ahLst/>
              <a:cxnLst/>
              <a:rect l="l" t="t" r="r" b="b"/>
              <a:pathLst>
                <a:path w="17934" h="20181" extrusionOk="0">
                  <a:moveTo>
                    <a:pt x="2918" y="3184"/>
                  </a:moveTo>
                  <a:cubicBezTo>
                    <a:pt x="3496" y="3184"/>
                    <a:pt x="4134" y="3367"/>
                    <a:pt x="4590" y="3762"/>
                  </a:cubicBezTo>
                  <a:cubicBezTo>
                    <a:pt x="4681" y="3853"/>
                    <a:pt x="4712" y="4036"/>
                    <a:pt x="4651" y="4127"/>
                  </a:cubicBezTo>
                  <a:cubicBezTo>
                    <a:pt x="4590" y="4279"/>
                    <a:pt x="4469" y="4339"/>
                    <a:pt x="4317" y="4339"/>
                  </a:cubicBezTo>
                  <a:cubicBezTo>
                    <a:pt x="3982" y="4339"/>
                    <a:pt x="3648" y="4248"/>
                    <a:pt x="3344" y="4096"/>
                  </a:cubicBezTo>
                  <a:cubicBezTo>
                    <a:pt x="3131" y="3975"/>
                    <a:pt x="2918" y="3823"/>
                    <a:pt x="2706" y="3701"/>
                  </a:cubicBezTo>
                  <a:cubicBezTo>
                    <a:pt x="2614" y="3640"/>
                    <a:pt x="2523" y="3549"/>
                    <a:pt x="2493" y="3458"/>
                  </a:cubicBezTo>
                  <a:cubicBezTo>
                    <a:pt x="2493" y="3367"/>
                    <a:pt x="2554" y="3276"/>
                    <a:pt x="2645" y="3245"/>
                  </a:cubicBezTo>
                  <a:cubicBezTo>
                    <a:pt x="2706" y="3184"/>
                    <a:pt x="2827" y="3184"/>
                    <a:pt x="2918" y="3184"/>
                  </a:cubicBezTo>
                  <a:close/>
                  <a:moveTo>
                    <a:pt x="8471" y="2373"/>
                  </a:moveTo>
                  <a:cubicBezTo>
                    <a:pt x="8569" y="2373"/>
                    <a:pt x="8671" y="2421"/>
                    <a:pt x="8785" y="2516"/>
                  </a:cubicBezTo>
                  <a:cubicBezTo>
                    <a:pt x="9180" y="2911"/>
                    <a:pt x="9636" y="3701"/>
                    <a:pt x="9666" y="4279"/>
                  </a:cubicBezTo>
                  <a:cubicBezTo>
                    <a:pt x="9697" y="5039"/>
                    <a:pt x="9119" y="6011"/>
                    <a:pt x="8815" y="6710"/>
                  </a:cubicBezTo>
                  <a:cubicBezTo>
                    <a:pt x="8730" y="6881"/>
                    <a:pt x="8618" y="7078"/>
                    <a:pt x="8455" y="7078"/>
                  </a:cubicBezTo>
                  <a:cubicBezTo>
                    <a:pt x="8443" y="7078"/>
                    <a:pt x="8432" y="7077"/>
                    <a:pt x="8420" y="7075"/>
                  </a:cubicBezTo>
                  <a:cubicBezTo>
                    <a:pt x="8238" y="7075"/>
                    <a:pt x="8146" y="6893"/>
                    <a:pt x="8086" y="6741"/>
                  </a:cubicBezTo>
                  <a:cubicBezTo>
                    <a:pt x="7751" y="5890"/>
                    <a:pt x="7630" y="4978"/>
                    <a:pt x="7690" y="4066"/>
                  </a:cubicBezTo>
                  <a:cubicBezTo>
                    <a:pt x="7721" y="3853"/>
                    <a:pt x="7903" y="2668"/>
                    <a:pt x="8298" y="2425"/>
                  </a:cubicBezTo>
                  <a:cubicBezTo>
                    <a:pt x="8355" y="2390"/>
                    <a:pt x="8412" y="2373"/>
                    <a:pt x="8471" y="2373"/>
                  </a:cubicBezTo>
                  <a:close/>
                  <a:moveTo>
                    <a:pt x="5100" y="6966"/>
                  </a:moveTo>
                  <a:cubicBezTo>
                    <a:pt x="5215" y="6966"/>
                    <a:pt x="5330" y="6973"/>
                    <a:pt x="5441" y="6984"/>
                  </a:cubicBezTo>
                  <a:cubicBezTo>
                    <a:pt x="5745" y="7014"/>
                    <a:pt x="6019" y="7045"/>
                    <a:pt x="6323" y="7105"/>
                  </a:cubicBezTo>
                  <a:cubicBezTo>
                    <a:pt x="6627" y="7136"/>
                    <a:pt x="7599" y="7501"/>
                    <a:pt x="6991" y="7926"/>
                  </a:cubicBezTo>
                  <a:cubicBezTo>
                    <a:pt x="6775" y="8062"/>
                    <a:pt x="6491" y="8119"/>
                    <a:pt x="6185" y="8119"/>
                  </a:cubicBezTo>
                  <a:cubicBezTo>
                    <a:pt x="5804" y="8119"/>
                    <a:pt x="5386" y="8031"/>
                    <a:pt x="5016" y="7896"/>
                  </a:cubicBezTo>
                  <a:cubicBezTo>
                    <a:pt x="4742" y="7805"/>
                    <a:pt x="4499" y="7683"/>
                    <a:pt x="4347" y="7592"/>
                  </a:cubicBezTo>
                  <a:cubicBezTo>
                    <a:pt x="4317" y="7561"/>
                    <a:pt x="4286" y="7531"/>
                    <a:pt x="4256" y="7501"/>
                  </a:cubicBezTo>
                  <a:cubicBezTo>
                    <a:pt x="4195" y="7440"/>
                    <a:pt x="4195" y="7318"/>
                    <a:pt x="4256" y="7227"/>
                  </a:cubicBezTo>
                  <a:cubicBezTo>
                    <a:pt x="4317" y="7136"/>
                    <a:pt x="4408" y="7105"/>
                    <a:pt x="4529" y="7045"/>
                  </a:cubicBezTo>
                  <a:cubicBezTo>
                    <a:pt x="4703" y="6987"/>
                    <a:pt x="4901" y="6966"/>
                    <a:pt x="5100" y="6966"/>
                  </a:cubicBezTo>
                  <a:close/>
                  <a:moveTo>
                    <a:pt x="11850" y="7285"/>
                  </a:moveTo>
                  <a:cubicBezTo>
                    <a:pt x="11852" y="7285"/>
                    <a:pt x="11854" y="7286"/>
                    <a:pt x="11855" y="7288"/>
                  </a:cubicBezTo>
                  <a:cubicBezTo>
                    <a:pt x="12067" y="7592"/>
                    <a:pt x="12128" y="7896"/>
                    <a:pt x="12098" y="8200"/>
                  </a:cubicBezTo>
                  <a:cubicBezTo>
                    <a:pt x="12067" y="8808"/>
                    <a:pt x="11703" y="9355"/>
                    <a:pt x="11399" y="9871"/>
                  </a:cubicBezTo>
                  <a:cubicBezTo>
                    <a:pt x="11247" y="9871"/>
                    <a:pt x="11156" y="9719"/>
                    <a:pt x="11125" y="9568"/>
                  </a:cubicBezTo>
                  <a:cubicBezTo>
                    <a:pt x="11064" y="9112"/>
                    <a:pt x="11095" y="8656"/>
                    <a:pt x="11247" y="8230"/>
                  </a:cubicBezTo>
                  <a:cubicBezTo>
                    <a:pt x="11276" y="8142"/>
                    <a:pt x="11790" y="7285"/>
                    <a:pt x="11850" y="7285"/>
                  </a:cubicBezTo>
                  <a:close/>
                  <a:moveTo>
                    <a:pt x="7052" y="10305"/>
                  </a:moveTo>
                  <a:cubicBezTo>
                    <a:pt x="7455" y="10305"/>
                    <a:pt x="7858" y="10373"/>
                    <a:pt x="8238" y="10479"/>
                  </a:cubicBezTo>
                  <a:cubicBezTo>
                    <a:pt x="9058" y="10723"/>
                    <a:pt x="9849" y="11148"/>
                    <a:pt x="10456" y="11756"/>
                  </a:cubicBezTo>
                  <a:cubicBezTo>
                    <a:pt x="10578" y="11908"/>
                    <a:pt x="10608" y="12090"/>
                    <a:pt x="10487" y="12273"/>
                  </a:cubicBezTo>
                  <a:cubicBezTo>
                    <a:pt x="10418" y="12341"/>
                    <a:pt x="10316" y="12375"/>
                    <a:pt x="10205" y="12375"/>
                  </a:cubicBezTo>
                  <a:cubicBezTo>
                    <a:pt x="10168" y="12375"/>
                    <a:pt x="10130" y="12371"/>
                    <a:pt x="10092" y="12364"/>
                  </a:cubicBezTo>
                  <a:cubicBezTo>
                    <a:pt x="9930" y="12391"/>
                    <a:pt x="9766" y="12403"/>
                    <a:pt x="9602" y="12403"/>
                  </a:cubicBezTo>
                  <a:cubicBezTo>
                    <a:pt x="9029" y="12403"/>
                    <a:pt x="8454" y="12256"/>
                    <a:pt x="7934" y="12090"/>
                  </a:cubicBezTo>
                  <a:cubicBezTo>
                    <a:pt x="7204" y="11878"/>
                    <a:pt x="6475" y="11604"/>
                    <a:pt x="5836" y="11209"/>
                  </a:cubicBezTo>
                  <a:cubicBezTo>
                    <a:pt x="5563" y="11026"/>
                    <a:pt x="5593" y="10662"/>
                    <a:pt x="5867" y="10540"/>
                  </a:cubicBezTo>
                  <a:cubicBezTo>
                    <a:pt x="6247" y="10373"/>
                    <a:pt x="6649" y="10305"/>
                    <a:pt x="7052" y="10305"/>
                  </a:cubicBezTo>
                  <a:close/>
                  <a:moveTo>
                    <a:pt x="16759" y="15071"/>
                  </a:moveTo>
                  <a:cubicBezTo>
                    <a:pt x="16875" y="15071"/>
                    <a:pt x="16973" y="15137"/>
                    <a:pt x="17022" y="15312"/>
                  </a:cubicBezTo>
                  <a:cubicBezTo>
                    <a:pt x="17052" y="15434"/>
                    <a:pt x="17022" y="15555"/>
                    <a:pt x="16992" y="15677"/>
                  </a:cubicBezTo>
                  <a:cubicBezTo>
                    <a:pt x="16961" y="15799"/>
                    <a:pt x="16931" y="15890"/>
                    <a:pt x="16900" y="16011"/>
                  </a:cubicBezTo>
                  <a:cubicBezTo>
                    <a:pt x="16779" y="16315"/>
                    <a:pt x="16596" y="16589"/>
                    <a:pt x="16384" y="16832"/>
                  </a:cubicBezTo>
                  <a:cubicBezTo>
                    <a:pt x="16384" y="16862"/>
                    <a:pt x="16353" y="16893"/>
                    <a:pt x="16323" y="16893"/>
                  </a:cubicBezTo>
                  <a:cubicBezTo>
                    <a:pt x="16292" y="16893"/>
                    <a:pt x="16262" y="16862"/>
                    <a:pt x="16262" y="16862"/>
                  </a:cubicBezTo>
                  <a:cubicBezTo>
                    <a:pt x="16080" y="16710"/>
                    <a:pt x="15988" y="16467"/>
                    <a:pt x="15958" y="16255"/>
                  </a:cubicBezTo>
                  <a:cubicBezTo>
                    <a:pt x="15958" y="16011"/>
                    <a:pt x="16019" y="15768"/>
                    <a:pt x="16110" y="15555"/>
                  </a:cubicBezTo>
                  <a:cubicBezTo>
                    <a:pt x="16193" y="15369"/>
                    <a:pt x="16514" y="15071"/>
                    <a:pt x="16759" y="15071"/>
                  </a:cubicBezTo>
                  <a:close/>
                  <a:moveTo>
                    <a:pt x="9544" y="17105"/>
                  </a:moveTo>
                  <a:cubicBezTo>
                    <a:pt x="9544" y="17105"/>
                    <a:pt x="9544" y="17106"/>
                    <a:pt x="9545" y="17106"/>
                  </a:cubicBezTo>
                  <a:cubicBezTo>
                    <a:pt x="9544" y="17105"/>
                    <a:pt x="9544" y="17105"/>
                    <a:pt x="9544" y="17105"/>
                  </a:cubicBezTo>
                  <a:close/>
                  <a:moveTo>
                    <a:pt x="10578" y="17835"/>
                  </a:moveTo>
                  <a:cubicBezTo>
                    <a:pt x="10579" y="17836"/>
                    <a:pt x="10580" y="17836"/>
                    <a:pt x="10581" y="17837"/>
                  </a:cubicBezTo>
                  <a:lnTo>
                    <a:pt x="10581" y="17837"/>
                  </a:lnTo>
                  <a:cubicBezTo>
                    <a:pt x="10580" y="17836"/>
                    <a:pt x="10579" y="17836"/>
                    <a:pt x="10578" y="17835"/>
                  </a:cubicBezTo>
                  <a:close/>
                  <a:moveTo>
                    <a:pt x="5239" y="0"/>
                  </a:moveTo>
                  <a:cubicBezTo>
                    <a:pt x="4787" y="0"/>
                    <a:pt x="4317" y="56"/>
                    <a:pt x="3830" y="175"/>
                  </a:cubicBezTo>
                  <a:cubicBezTo>
                    <a:pt x="2706" y="449"/>
                    <a:pt x="1703" y="1057"/>
                    <a:pt x="1095" y="2060"/>
                  </a:cubicBezTo>
                  <a:cubicBezTo>
                    <a:pt x="0" y="3853"/>
                    <a:pt x="487" y="6224"/>
                    <a:pt x="1459" y="8139"/>
                  </a:cubicBezTo>
                  <a:cubicBezTo>
                    <a:pt x="3131" y="11482"/>
                    <a:pt x="6444" y="14644"/>
                    <a:pt x="9362" y="16984"/>
                  </a:cubicBezTo>
                  <a:cubicBezTo>
                    <a:pt x="9423" y="17045"/>
                    <a:pt x="9483" y="17075"/>
                    <a:pt x="9544" y="17105"/>
                  </a:cubicBezTo>
                  <a:lnTo>
                    <a:pt x="9544" y="17105"/>
                  </a:lnTo>
                  <a:cubicBezTo>
                    <a:pt x="9550" y="17094"/>
                    <a:pt x="10336" y="16832"/>
                    <a:pt x="10365" y="16832"/>
                  </a:cubicBezTo>
                  <a:cubicBezTo>
                    <a:pt x="10791" y="16771"/>
                    <a:pt x="11216" y="16710"/>
                    <a:pt x="11642" y="16680"/>
                  </a:cubicBezTo>
                  <a:cubicBezTo>
                    <a:pt x="11824" y="16680"/>
                    <a:pt x="12037" y="16680"/>
                    <a:pt x="12159" y="16771"/>
                  </a:cubicBezTo>
                  <a:cubicBezTo>
                    <a:pt x="12767" y="17197"/>
                    <a:pt x="11551" y="17592"/>
                    <a:pt x="11277" y="17683"/>
                  </a:cubicBezTo>
                  <a:cubicBezTo>
                    <a:pt x="11199" y="17709"/>
                    <a:pt x="10807" y="17847"/>
                    <a:pt x="10640" y="17847"/>
                  </a:cubicBezTo>
                  <a:cubicBezTo>
                    <a:pt x="10614" y="17847"/>
                    <a:pt x="10594" y="17844"/>
                    <a:pt x="10581" y="17837"/>
                  </a:cubicBezTo>
                  <a:lnTo>
                    <a:pt x="10581" y="17837"/>
                  </a:lnTo>
                  <a:cubicBezTo>
                    <a:pt x="11431" y="18353"/>
                    <a:pt x="12281" y="18839"/>
                    <a:pt x="13101" y="19385"/>
                  </a:cubicBezTo>
                  <a:cubicBezTo>
                    <a:pt x="13496" y="19689"/>
                    <a:pt x="13952" y="19963"/>
                    <a:pt x="14438" y="20115"/>
                  </a:cubicBezTo>
                  <a:cubicBezTo>
                    <a:pt x="14604" y="20156"/>
                    <a:pt x="14781" y="20180"/>
                    <a:pt x="14958" y="20180"/>
                  </a:cubicBezTo>
                  <a:cubicBezTo>
                    <a:pt x="15298" y="20180"/>
                    <a:pt x="15637" y="20092"/>
                    <a:pt x="15897" y="19872"/>
                  </a:cubicBezTo>
                  <a:cubicBezTo>
                    <a:pt x="16748" y="19112"/>
                    <a:pt x="15472" y="18443"/>
                    <a:pt x="16779" y="18048"/>
                  </a:cubicBezTo>
                  <a:cubicBezTo>
                    <a:pt x="17387" y="17896"/>
                    <a:pt x="17782" y="17258"/>
                    <a:pt x="17843" y="16619"/>
                  </a:cubicBezTo>
                  <a:cubicBezTo>
                    <a:pt x="17934" y="16011"/>
                    <a:pt x="17751" y="15373"/>
                    <a:pt x="17539" y="14765"/>
                  </a:cubicBezTo>
                  <a:cubicBezTo>
                    <a:pt x="16201" y="10905"/>
                    <a:pt x="13830" y="7470"/>
                    <a:pt x="11460" y="4096"/>
                  </a:cubicBezTo>
                  <a:cubicBezTo>
                    <a:pt x="9953" y="1915"/>
                    <a:pt x="7893" y="0"/>
                    <a:pt x="523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3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3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3"/>
            <p:cNvSpPr/>
            <p:nvPr/>
          </p:nvSpPr>
          <p:spPr>
            <a:xfrm flipH="1">
              <a:off x="7489970" y="2073211"/>
              <a:ext cx="193119" cy="754205"/>
            </a:xfrm>
            <a:custGeom>
              <a:avLst/>
              <a:gdLst/>
              <a:ahLst/>
              <a:cxnLst/>
              <a:rect l="l" t="t" r="r" b="b"/>
              <a:pathLst>
                <a:path w="6141" h="23983" fill="none" extrusionOk="0">
                  <a:moveTo>
                    <a:pt x="1" y="1"/>
                  </a:moveTo>
                  <a:cubicBezTo>
                    <a:pt x="2828" y="4408"/>
                    <a:pt x="5563" y="9241"/>
                    <a:pt x="5928" y="14652"/>
                  </a:cubicBezTo>
                  <a:cubicBezTo>
                    <a:pt x="6141" y="17752"/>
                    <a:pt x="5533" y="20943"/>
                    <a:pt x="6110" y="23983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3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3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45" name="Google Shape;545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2563" y="996446"/>
            <a:ext cx="3116873" cy="3150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4"/>
          <p:cNvSpPr txBox="1">
            <a:spLocks noGrp="1"/>
          </p:cNvSpPr>
          <p:nvPr>
            <p:ph type="title"/>
          </p:nvPr>
        </p:nvSpPr>
        <p:spPr>
          <a:xfrm>
            <a:off x="1397070" y="29671"/>
            <a:ext cx="6349857" cy="963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u="sng"/>
              <a:t>Contribution of each member</a:t>
            </a:r>
            <a:br>
              <a:rPr lang="en" u="sng"/>
            </a:br>
            <a:br>
              <a:rPr lang="en" u="sng"/>
            </a:br>
            <a:endParaRPr u="sng"/>
          </a:p>
        </p:txBody>
      </p:sp>
      <p:sp>
        <p:nvSpPr>
          <p:cNvPr id="551" name="Google Shape;551;p54"/>
          <p:cNvSpPr txBox="1">
            <a:spLocks noGrp="1"/>
          </p:cNvSpPr>
          <p:nvPr>
            <p:ph type="subTitle" idx="4"/>
          </p:nvPr>
        </p:nvSpPr>
        <p:spPr>
          <a:xfrm>
            <a:off x="422074" y="897675"/>
            <a:ext cx="8037869" cy="3111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."/>
              <a:buChar char="●"/>
            </a:pPr>
            <a:r>
              <a:rPr lang="en" sz="2000">
                <a:latin typeface="Times New Roman."/>
                <a:ea typeface="Times New Roman."/>
                <a:cs typeface="Times New Roman."/>
                <a:sym typeface="Times New Roman."/>
              </a:rPr>
              <a:t>Manan Sharma (21BCE10210) - Designing M.L Module and back-end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."/>
              <a:buChar char="●"/>
            </a:pPr>
            <a:r>
              <a:rPr lang="en" sz="2000">
                <a:latin typeface="Times New Roman."/>
                <a:ea typeface="Times New Roman."/>
                <a:cs typeface="Times New Roman."/>
                <a:sym typeface="Times New Roman."/>
              </a:rPr>
              <a:t>P Harshit Kumar (21BCE10709)- Preprocessing/handling data and back-end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."/>
              <a:buChar char="●"/>
            </a:pPr>
            <a:r>
              <a:rPr lang="en" sz="2000">
                <a:latin typeface="Times New Roman."/>
                <a:ea typeface="Times New Roman."/>
                <a:cs typeface="Times New Roman."/>
                <a:sym typeface="Times New Roman."/>
              </a:rPr>
              <a:t>Arnav Sinha (21BCE10168)- Designing M.L Module and back-end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."/>
              <a:buChar char="●"/>
            </a:pPr>
            <a:r>
              <a:rPr lang="en" sz="2000">
                <a:latin typeface="Times New Roman."/>
                <a:ea typeface="Times New Roman."/>
                <a:cs typeface="Times New Roman."/>
                <a:sym typeface="Times New Roman."/>
              </a:rPr>
              <a:t>Arvind Garg (21BCE10184)-Front-end(django)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."/>
              <a:buChar char="●"/>
            </a:pPr>
            <a:r>
              <a:rPr lang="en" sz="2000">
                <a:latin typeface="Times New Roman."/>
                <a:ea typeface="Times New Roman."/>
                <a:cs typeface="Times New Roman."/>
                <a:sym typeface="Times New Roman."/>
              </a:rPr>
              <a:t>Shivang Choudhary (21BCE10188)-Front-end(django)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grpSp>
        <p:nvGrpSpPr>
          <p:cNvPr id="552" name="Google Shape;552;p54"/>
          <p:cNvGrpSpPr/>
          <p:nvPr/>
        </p:nvGrpSpPr>
        <p:grpSpPr>
          <a:xfrm flipH="1">
            <a:off x="7899777" y="2109153"/>
            <a:ext cx="1223892" cy="3034347"/>
            <a:chOff x="2330682" y="1468700"/>
            <a:chExt cx="824447" cy="2044019"/>
          </a:xfrm>
        </p:grpSpPr>
        <p:sp>
          <p:nvSpPr>
            <p:cNvPr id="553" name="Google Shape;553;p54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4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4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4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4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5"/>
          <p:cNvSpPr/>
          <p:nvPr/>
        </p:nvSpPr>
        <p:spPr>
          <a:xfrm>
            <a:off x="1299800" y="135517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3" name="Google Shape;563;p55"/>
          <p:cNvGrpSpPr/>
          <p:nvPr/>
        </p:nvGrpSpPr>
        <p:grpSpPr>
          <a:xfrm>
            <a:off x="1780968" y="2020245"/>
            <a:ext cx="1259755" cy="3123261"/>
            <a:chOff x="2330682" y="1468700"/>
            <a:chExt cx="824447" cy="2044019"/>
          </a:xfrm>
        </p:grpSpPr>
        <p:sp>
          <p:nvSpPr>
            <p:cNvPr id="564" name="Google Shape;564;p55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5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5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5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5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55"/>
          <p:cNvSpPr txBox="1">
            <a:spLocks noGrp="1"/>
          </p:cNvSpPr>
          <p:nvPr>
            <p:ph type="title"/>
          </p:nvPr>
        </p:nvSpPr>
        <p:spPr>
          <a:xfrm>
            <a:off x="4571925" y="676688"/>
            <a:ext cx="38589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570" name="Google Shape;570;p55"/>
          <p:cNvGrpSpPr/>
          <p:nvPr/>
        </p:nvGrpSpPr>
        <p:grpSpPr>
          <a:xfrm>
            <a:off x="570870" y="1796223"/>
            <a:ext cx="3500680" cy="2149710"/>
            <a:chOff x="713223" y="2038668"/>
            <a:chExt cx="2783620" cy="1709375"/>
          </a:xfrm>
        </p:grpSpPr>
        <p:sp>
          <p:nvSpPr>
            <p:cNvPr id="571" name="Google Shape;571;p55"/>
            <p:cNvSpPr/>
            <p:nvPr/>
          </p:nvSpPr>
          <p:spPr>
            <a:xfrm>
              <a:off x="2236912" y="3199987"/>
              <a:ext cx="678879" cy="400324"/>
            </a:xfrm>
            <a:custGeom>
              <a:avLst/>
              <a:gdLst/>
              <a:ahLst/>
              <a:cxnLst/>
              <a:rect l="l" t="t" r="r" b="b"/>
              <a:pathLst>
                <a:path w="18147" h="10701" extrusionOk="0">
                  <a:moveTo>
                    <a:pt x="5380" y="1"/>
                  </a:moveTo>
                  <a:cubicBezTo>
                    <a:pt x="5380" y="1"/>
                    <a:pt x="2675" y="1"/>
                    <a:pt x="1307" y="1186"/>
                  </a:cubicBezTo>
                  <a:lnTo>
                    <a:pt x="1277" y="1186"/>
                  </a:lnTo>
                  <a:cubicBezTo>
                    <a:pt x="942" y="1490"/>
                    <a:pt x="669" y="1855"/>
                    <a:pt x="547" y="2311"/>
                  </a:cubicBezTo>
                  <a:cubicBezTo>
                    <a:pt x="0" y="4621"/>
                    <a:pt x="1033" y="6201"/>
                    <a:pt x="3222" y="7478"/>
                  </a:cubicBezTo>
                  <a:cubicBezTo>
                    <a:pt x="5380" y="8755"/>
                    <a:pt x="13040" y="10700"/>
                    <a:pt x="13040" y="10700"/>
                  </a:cubicBezTo>
                  <a:lnTo>
                    <a:pt x="16201" y="8755"/>
                  </a:lnTo>
                  <a:lnTo>
                    <a:pt x="18146" y="7600"/>
                  </a:lnTo>
                  <a:lnTo>
                    <a:pt x="538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55"/>
            <p:cNvSpPr/>
            <p:nvPr/>
          </p:nvSpPr>
          <p:spPr>
            <a:xfrm>
              <a:off x="2236912" y="3228493"/>
              <a:ext cx="606079" cy="371818"/>
            </a:xfrm>
            <a:custGeom>
              <a:avLst/>
              <a:gdLst/>
              <a:ahLst/>
              <a:cxnLst/>
              <a:rect l="l" t="t" r="r" b="b"/>
              <a:pathLst>
                <a:path w="16201" h="9939" extrusionOk="0">
                  <a:moveTo>
                    <a:pt x="2759" y="1"/>
                  </a:moveTo>
                  <a:cubicBezTo>
                    <a:pt x="1949" y="1"/>
                    <a:pt x="1482" y="279"/>
                    <a:pt x="1307" y="424"/>
                  </a:cubicBezTo>
                  <a:lnTo>
                    <a:pt x="1277" y="424"/>
                  </a:lnTo>
                  <a:cubicBezTo>
                    <a:pt x="942" y="728"/>
                    <a:pt x="669" y="1093"/>
                    <a:pt x="547" y="1549"/>
                  </a:cubicBezTo>
                  <a:cubicBezTo>
                    <a:pt x="0" y="3859"/>
                    <a:pt x="1033" y="5439"/>
                    <a:pt x="3222" y="6716"/>
                  </a:cubicBezTo>
                  <a:cubicBezTo>
                    <a:pt x="5380" y="7993"/>
                    <a:pt x="13040" y="9938"/>
                    <a:pt x="13040" y="9938"/>
                  </a:cubicBezTo>
                  <a:lnTo>
                    <a:pt x="16201" y="7993"/>
                  </a:lnTo>
                  <a:cubicBezTo>
                    <a:pt x="15897" y="7780"/>
                    <a:pt x="10487" y="4102"/>
                    <a:pt x="6687" y="1518"/>
                  </a:cubicBezTo>
                  <a:cubicBezTo>
                    <a:pt x="4928" y="330"/>
                    <a:pt x="3641" y="1"/>
                    <a:pt x="275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5"/>
            <p:cNvSpPr/>
            <p:nvPr/>
          </p:nvSpPr>
          <p:spPr>
            <a:xfrm>
              <a:off x="2621225" y="3514380"/>
              <a:ext cx="321838" cy="233663"/>
            </a:xfrm>
            <a:custGeom>
              <a:avLst/>
              <a:gdLst/>
              <a:ahLst/>
              <a:cxnLst/>
              <a:rect l="l" t="t" r="r" b="b"/>
              <a:pathLst>
                <a:path w="8603" h="6246" extrusionOk="0">
                  <a:moveTo>
                    <a:pt x="6372" y="1"/>
                  </a:moveTo>
                  <a:cubicBezTo>
                    <a:pt x="6158" y="1"/>
                    <a:pt x="5921" y="43"/>
                    <a:pt x="5654" y="138"/>
                  </a:cubicBezTo>
                  <a:cubicBezTo>
                    <a:pt x="5654" y="138"/>
                    <a:pt x="5138" y="290"/>
                    <a:pt x="3435" y="1658"/>
                  </a:cubicBezTo>
                  <a:cubicBezTo>
                    <a:pt x="1703" y="3026"/>
                    <a:pt x="1" y="3633"/>
                    <a:pt x="305" y="5062"/>
                  </a:cubicBezTo>
                  <a:cubicBezTo>
                    <a:pt x="455" y="5846"/>
                    <a:pt x="1356" y="6246"/>
                    <a:pt x="2384" y="6246"/>
                  </a:cubicBezTo>
                  <a:cubicBezTo>
                    <a:pt x="3230" y="6246"/>
                    <a:pt x="4162" y="5975"/>
                    <a:pt x="4834" y="5427"/>
                  </a:cubicBezTo>
                  <a:cubicBezTo>
                    <a:pt x="6293" y="4181"/>
                    <a:pt x="8603" y="1992"/>
                    <a:pt x="8086" y="1232"/>
                  </a:cubicBezTo>
                  <a:cubicBezTo>
                    <a:pt x="7653" y="607"/>
                    <a:pt x="7182" y="1"/>
                    <a:pt x="63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5"/>
            <p:cNvSpPr/>
            <p:nvPr/>
          </p:nvSpPr>
          <p:spPr>
            <a:xfrm>
              <a:off x="2637161" y="3518645"/>
              <a:ext cx="290002" cy="211142"/>
            </a:xfrm>
            <a:custGeom>
              <a:avLst/>
              <a:gdLst/>
              <a:ahLst/>
              <a:cxnLst/>
              <a:rect l="l" t="t" r="r" b="b"/>
              <a:pathLst>
                <a:path w="7752" h="5644" extrusionOk="0">
                  <a:moveTo>
                    <a:pt x="5718" y="1"/>
                  </a:moveTo>
                  <a:cubicBezTo>
                    <a:pt x="5535" y="1"/>
                    <a:pt x="5333" y="36"/>
                    <a:pt x="5107" y="115"/>
                  </a:cubicBezTo>
                  <a:cubicBezTo>
                    <a:pt x="5107" y="115"/>
                    <a:pt x="4620" y="267"/>
                    <a:pt x="3070" y="1513"/>
                  </a:cubicBezTo>
                  <a:cubicBezTo>
                    <a:pt x="1520" y="2760"/>
                    <a:pt x="0" y="3276"/>
                    <a:pt x="243" y="4583"/>
                  </a:cubicBezTo>
                  <a:cubicBezTo>
                    <a:pt x="393" y="5282"/>
                    <a:pt x="1208" y="5644"/>
                    <a:pt x="2134" y="5644"/>
                  </a:cubicBezTo>
                  <a:cubicBezTo>
                    <a:pt x="2899" y="5644"/>
                    <a:pt x="3741" y="5396"/>
                    <a:pt x="4347" y="4887"/>
                  </a:cubicBezTo>
                  <a:cubicBezTo>
                    <a:pt x="5654" y="3793"/>
                    <a:pt x="7751" y="1817"/>
                    <a:pt x="7265" y="1118"/>
                  </a:cubicBezTo>
                  <a:cubicBezTo>
                    <a:pt x="6876" y="559"/>
                    <a:pt x="6449" y="1"/>
                    <a:pt x="57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5"/>
            <p:cNvSpPr/>
            <p:nvPr/>
          </p:nvSpPr>
          <p:spPr>
            <a:xfrm>
              <a:off x="2802027" y="2567758"/>
              <a:ext cx="233139" cy="584419"/>
            </a:xfrm>
            <a:custGeom>
              <a:avLst/>
              <a:gdLst/>
              <a:ahLst/>
              <a:cxnLst/>
              <a:rect l="l" t="t" r="r" b="b"/>
              <a:pathLst>
                <a:path w="6232" h="15622" extrusionOk="0">
                  <a:moveTo>
                    <a:pt x="6201" y="1"/>
                  </a:moveTo>
                  <a:lnTo>
                    <a:pt x="6201" y="19"/>
                  </a:lnTo>
                  <a:lnTo>
                    <a:pt x="6201" y="19"/>
                  </a:lnTo>
                  <a:cubicBezTo>
                    <a:pt x="6221" y="7"/>
                    <a:pt x="6232" y="1"/>
                    <a:pt x="6232" y="1"/>
                  </a:cubicBezTo>
                  <a:close/>
                  <a:moveTo>
                    <a:pt x="6201" y="19"/>
                  </a:moveTo>
                  <a:cubicBezTo>
                    <a:pt x="5985" y="151"/>
                    <a:pt x="4661" y="1031"/>
                    <a:pt x="3770" y="3314"/>
                  </a:cubicBezTo>
                  <a:cubicBezTo>
                    <a:pt x="2767" y="5776"/>
                    <a:pt x="1247" y="12159"/>
                    <a:pt x="882" y="13041"/>
                  </a:cubicBezTo>
                  <a:cubicBezTo>
                    <a:pt x="548" y="13922"/>
                    <a:pt x="1" y="15077"/>
                    <a:pt x="2311" y="15503"/>
                  </a:cubicBezTo>
                  <a:cubicBezTo>
                    <a:pt x="2767" y="15588"/>
                    <a:pt x="3196" y="15622"/>
                    <a:pt x="3591" y="15622"/>
                  </a:cubicBezTo>
                  <a:cubicBezTo>
                    <a:pt x="5170" y="15622"/>
                    <a:pt x="6201" y="15077"/>
                    <a:pt x="6201" y="15077"/>
                  </a:cubicBezTo>
                  <a:lnTo>
                    <a:pt x="6201" y="1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5"/>
            <p:cNvSpPr/>
            <p:nvPr/>
          </p:nvSpPr>
          <p:spPr>
            <a:xfrm>
              <a:off x="2447268" y="3536565"/>
              <a:ext cx="145562" cy="127418"/>
            </a:xfrm>
            <a:custGeom>
              <a:avLst/>
              <a:gdLst/>
              <a:ahLst/>
              <a:cxnLst/>
              <a:rect l="l" t="t" r="r" b="b"/>
              <a:pathLst>
                <a:path w="3891" h="3406" extrusionOk="0">
                  <a:moveTo>
                    <a:pt x="1246" y="1"/>
                  </a:moveTo>
                  <a:lnTo>
                    <a:pt x="243" y="700"/>
                  </a:lnTo>
                  <a:cubicBezTo>
                    <a:pt x="0" y="2098"/>
                    <a:pt x="487" y="2980"/>
                    <a:pt x="1702" y="3405"/>
                  </a:cubicBezTo>
                  <a:lnTo>
                    <a:pt x="3891" y="2524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5"/>
            <p:cNvSpPr/>
            <p:nvPr/>
          </p:nvSpPr>
          <p:spPr>
            <a:xfrm>
              <a:off x="2487072" y="3233731"/>
              <a:ext cx="357078" cy="423406"/>
            </a:xfrm>
            <a:custGeom>
              <a:avLst/>
              <a:gdLst/>
              <a:ahLst/>
              <a:cxnLst/>
              <a:rect l="l" t="t" r="r" b="b"/>
              <a:pathLst>
                <a:path w="9545" h="11318" extrusionOk="0">
                  <a:moveTo>
                    <a:pt x="8080" y="0"/>
                  </a:moveTo>
                  <a:cubicBezTo>
                    <a:pt x="7480" y="0"/>
                    <a:pt x="6485" y="167"/>
                    <a:pt x="5289" y="1014"/>
                  </a:cubicBezTo>
                  <a:cubicBezTo>
                    <a:pt x="3313" y="2412"/>
                    <a:pt x="0" y="8005"/>
                    <a:pt x="0" y="8005"/>
                  </a:cubicBezTo>
                  <a:cubicBezTo>
                    <a:pt x="0" y="8005"/>
                    <a:pt x="243" y="10588"/>
                    <a:pt x="2097" y="11318"/>
                  </a:cubicBezTo>
                  <a:cubicBezTo>
                    <a:pt x="2097" y="11318"/>
                    <a:pt x="5471" y="9707"/>
                    <a:pt x="7204" y="8643"/>
                  </a:cubicBezTo>
                  <a:cubicBezTo>
                    <a:pt x="8936" y="7579"/>
                    <a:pt x="9544" y="6546"/>
                    <a:pt x="9544" y="6546"/>
                  </a:cubicBezTo>
                  <a:lnTo>
                    <a:pt x="8693" y="71"/>
                  </a:lnTo>
                  <a:cubicBezTo>
                    <a:pt x="8693" y="71"/>
                    <a:pt x="8471" y="0"/>
                    <a:pt x="808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5"/>
            <p:cNvSpPr/>
            <p:nvPr/>
          </p:nvSpPr>
          <p:spPr>
            <a:xfrm>
              <a:off x="2881636" y="2556385"/>
              <a:ext cx="590180" cy="852873"/>
            </a:xfrm>
            <a:custGeom>
              <a:avLst/>
              <a:gdLst/>
              <a:ahLst/>
              <a:cxnLst/>
              <a:rect l="l" t="t" r="r" b="b"/>
              <a:pathLst>
                <a:path w="15776" h="22798" extrusionOk="0">
                  <a:moveTo>
                    <a:pt x="4256" y="1"/>
                  </a:moveTo>
                  <a:cubicBezTo>
                    <a:pt x="4256" y="1"/>
                    <a:pt x="2766" y="2797"/>
                    <a:pt x="2128" y="4226"/>
                  </a:cubicBezTo>
                  <a:cubicBezTo>
                    <a:pt x="1490" y="5624"/>
                    <a:pt x="426" y="7813"/>
                    <a:pt x="2098" y="10001"/>
                  </a:cubicBezTo>
                  <a:cubicBezTo>
                    <a:pt x="3739" y="12220"/>
                    <a:pt x="0" y="19059"/>
                    <a:pt x="0" y="19059"/>
                  </a:cubicBezTo>
                  <a:cubicBezTo>
                    <a:pt x="0" y="19059"/>
                    <a:pt x="2067" y="22038"/>
                    <a:pt x="7356" y="22311"/>
                  </a:cubicBezTo>
                  <a:cubicBezTo>
                    <a:pt x="8754" y="22402"/>
                    <a:pt x="9849" y="22463"/>
                    <a:pt x="10669" y="22524"/>
                  </a:cubicBezTo>
                  <a:cubicBezTo>
                    <a:pt x="12949" y="22706"/>
                    <a:pt x="13283" y="22798"/>
                    <a:pt x="13283" y="22798"/>
                  </a:cubicBezTo>
                  <a:cubicBezTo>
                    <a:pt x="13283" y="22798"/>
                    <a:pt x="14894" y="14864"/>
                    <a:pt x="15472" y="8968"/>
                  </a:cubicBezTo>
                  <a:cubicBezTo>
                    <a:pt x="15715" y="6597"/>
                    <a:pt x="15776" y="4530"/>
                    <a:pt x="15502" y="3466"/>
                  </a:cubicBezTo>
                  <a:cubicBezTo>
                    <a:pt x="14731" y="660"/>
                    <a:pt x="12898" y="337"/>
                    <a:pt x="12093" y="337"/>
                  </a:cubicBezTo>
                  <a:cubicBezTo>
                    <a:pt x="11852" y="337"/>
                    <a:pt x="11703" y="366"/>
                    <a:pt x="11703" y="366"/>
                  </a:cubicBezTo>
                  <a:lnTo>
                    <a:pt x="5259" y="305"/>
                  </a:lnTo>
                  <a:lnTo>
                    <a:pt x="425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5"/>
            <p:cNvSpPr/>
            <p:nvPr/>
          </p:nvSpPr>
          <p:spPr>
            <a:xfrm>
              <a:off x="2409746" y="3215923"/>
              <a:ext cx="573121" cy="180129"/>
            </a:xfrm>
            <a:custGeom>
              <a:avLst/>
              <a:gdLst/>
              <a:ahLst/>
              <a:cxnLst/>
              <a:rect l="l" t="t" r="r" b="b"/>
              <a:pathLst>
                <a:path w="15320" h="4815" extrusionOk="0">
                  <a:moveTo>
                    <a:pt x="0" y="0"/>
                  </a:moveTo>
                  <a:lnTo>
                    <a:pt x="183" y="669"/>
                  </a:lnTo>
                  <a:cubicBezTo>
                    <a:pt x="243" y="973"/>
                    <a:pt x="426" y="1216"/>
                    <a:pt x="699" y="1368"/>
                  </a:cubicBezTo>
                  <a:lnTo>
                    <a:pt x="5958" y="4499"/>
                  </a:lnTo>
                  <a:cubicBezTo>
                    <a:pt x="6310" y="4706"/>
                    <a:pt x="6704" y="4814"/>
                    <a:pt x="7102" y="4814"/>
                  </a:cubicBezTo>
                  <a:cubicBezTo>
                    <a:pt x="7289" y="4814"/>
                    <a:pt x="7476" y="4790"/>
                    <a:pt x="7660" y="4742"/>
                  </a:cubicBezTo>
                  <a:lnTo>
                    <a:pt x="14681" y="2827"/>
                  </a:lnTo>
                  <a:cubicBezTo>
                    <a:pt x="14985" y="2766"/>
                    <a:pt x="15228" y="2493"/>
                    <a:pt x="15259" y="2189"/>
                  </a:cubicBezTo>
                  <a:lnTo>
                    <a:pt x="15320" y="1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5"/>
            <p:cNvSpPr/>
            <p:nvPr/>
          </p:nvSpPr>
          <p:spPr>
            <a:xfrm>
              <a:off x="2555271" y="3180234"/>
              <a:ext cx="427596" cy="179007"/>
            </a:xfrm>
            <a:custGeom>
              <a:avLst/>
              <a:gdLst/>
              <a:ahLst/>
              <a:cxnLst/>
              <a:rect l="l" t="t" r="r" b="b"/>
              <a:pathLst>
                <a:path w="11430" h="4785" extrusionOk="0">
                  <a:moveTo>
                    <a:pt x="5563" y="0"/>
                  </a:moveTo>
                  <a:cubicBezTo>
                    <a:pt x="5523" y="0"/>
                    <a:pt x="5482" y="4"/>
                    <a:pt x="5442" y="12"/>
                  </a:cubicBezTo>
                  <a:cubicBezTo>
                    <a:pt x="4408" y="164"/>
                    <a:pt x="92" y="863"/>
                    <a:pt x="1" y="894"/>
                  </a:cubicBezTo>
                  <a:lnTo>
                    <a:pt x="2645" y="4784"/>
                  </a:lnTo>
                  <a:lnTo>
                    <a:pt x="11430" y="2626"/>
                  </a:lnTo>
                  <a:lnTo>
                    <a:pt x="5867" y="73"/>
                  </a:lnTo>
                  <a:cubicBezTo>
                    <a:pt x="5778" y="28"/>
                    <a:pt x="5673" y="0"/>
                    <a:pt x="556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5"/>
            <p:cNvSpPr/>
            <p:nvPr/>
          </p:nvSpPr>
          <p:spPr>
            <a:xfrm>
              <a:off x="2259059" y="2867150"/>
              <a:ext cx="414503" cy="498900"/>
            </a:xfrm>
            <a:custGeom>
              <a:avLst/>
              <a:gdLst/>
              <a:ahLst/>
              <a:cxnLst/>
              <a:rect l="l" t="t" r="r" b="b"/>
              <a:pathLst>
                <a:path w="11080" h="13336" extrusionOk="0">
                  <a:moveTo>
                    <a:pt x="308" y="1"/>
                  </a:moveTo>
                  <a:cubicBezTo>
                    <a:pt x="137" y="1"/>
                    <a:pt x="0" y="179"/>
                    <a:pt x="77" y="357"/>
                  </a:cubicBezTo>
                  <a:lnTo>
                    <a:pt x="138" y="509"/>
                  </a:lnTo>
                  <a:lnTo>
                    <a:pt x="4028" y="9323"/>
                  </a:lnTo>
                  <a:lnTo>
                    <a:pt x="10320" y="13336"/>
                  </a:lnTo>
                  <a:lnTo>
                    <a:pt x="11080" y="13032"/>
                  </a:lnTo>
                  <a:lnTo>
                    <a:pt x="6642" y="3487"/>
                  </a:lnTo>
                  <a:cubicBezTo>
                    <a:pt x="6399" y="2849"/>
                    <a:pt x="5913" y="2363"/>
                    <a:pt x="5274" y="2089"/>
                  </a:cubicBezTo>
                  <a:lnTo>
                    <a:pt x="411" y="22"/>
                  </a:lnTo>
                  <a:cubicBezTo>
                    <a:pt x="376" y="7"/>
                    <a:pt x="342" y="1"/>
                    <a:pt x="30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5"/>
            <p:cNvSpPr/>
            <p:nvPr/>
          </p:nvSpPr>
          <p:spPr>
            <a:xfrm>
              <a:off x="2264184" y="2886154"/>
              <a:ext cx="380983" cy="479895"/>
            </a:xfrm>
            <a:custGeom>
              <a:avLst/>
              <a:gdLst/>
              <a:ahLst/>
              <a:cxnLst/>
              <a:rect l="l" t="t" r="r" b="b"/>
              <a:pathLst>
                <a:path w="10184" h="12828" extrusionOk="0">
                  <a:moveTo>
                    <a:pt x="1" y="1"/>
                  </a:moveTo>
                  <a:lnTo>
                    <a:pt x="3891" y="8815"/>
                  </a:lnTo>
                  <a:lnTo>
                    <a:pt x="10183" y="12828"/>
                  </a:lnTo>
                  <a:lnTo>
                    <a:pt x="6049" y="3375"/>
                  </a:lnTo>
                  <a:cubicBezTo>
                    <a:pt x="5776" y="2736"/>
                    <a:pt x="5289" y="2250"/>
                    <a:pt x="4681" y="197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5"/>
            <p:cNvSpPr/>
            <p:nvPr/>
          </p:nvSpPr>
          <p:spPr>
            <a:xfrm>
              <a:off x="3082902" y="2038668"/>
              <a:ext cx="295651" cy="527556"/>
            </a:xfrm>
            <a:custGeom>
              <a:avLst/>
              <a:gdLst/>
              <a:ahLst/>
              <a:cxnLst/>
              <a:rect l="l" t="t" r="r" b="b"/>
              <a:pathLst>
                <a:path w="7903" h="14102" extrusionOk="0">
                  <a:moveTo>
                    <a:pt x="3093" y="0"/>
                  </a:moveTo>
                  <a:cubicBezTo>
                    <a:pt x="2924" y="0"/>
                    <a:pt x="2754" y="13"/>
                    <a:pt x="2584" y="40"/>
                  </a:cubicBezTo>
                  <a:cubicBezTo>
                    <a:pt x="92" y="435"/>
                    <a:pt x="0" y="2624"/>
                    <a:pt x="0" y="2624"/>
                  </a:cubicBezTo>
                  <a:cubicBezTo>
                    <a:pt x="0" y="2624"/>
                    <a:pt x="2037" y="10436"/>
                    <a:pt x="3496" y="12928"/>
                  </a:cubicBezTo>
                  <a:cubicBezTo>
                    <a:pt x="3981" y="13784"/>
                    <a:pt x="4648" y="14101"/>
                    <a:pt x="5314" y="14101"/>
                  </a:cubicBezTo>
                  <a:cubicBezTo>
                    <a:pt x="6610" y="14101"/>
                    <a:pt x="7903" y="12901"/>
                    <a:pt x="7843" y="12138"/>
                  </a:cubicBezTo>
                  <a:cubicBezTo>
                    <a:pt x="7751" y="11013"/>
                    <a:pt x="6687" y="11195"/>
                    <a:pt x="6292" y="9980"/>
                  </a:cubicBezTo>
                  <a:cubicBezTo>
                    <a:pt x="5897" y="8764"/>
                    <a:pt x="7174" y="7122"/>
                    <a:pt x="7387" y="4691"/>
                  </a:cubicBezTo>
                  <a:cubicBezTo>
                    <a:pt x="7613" y="2425"/>
                    <a:pt x="5411" y="0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5"/>
            <p:cNvSpPr/>
            <p:nvPr/>
          </p:nvSpPr>
          <p:spPr>
            <a:xfrm>
              <a:off x="3082902" y="2119773"/>
              <a:ext cx="171749" cy="105870"/>
            </a:xfrm>
            <a:custGeom>
              <a:avLst/>
              <a:gdLst/>
              <a:ahLst/>
              <a:cxnLst/>
              <a:rect l="l" t="t" r="r" b="b"/>
              <a:pathLst>
                <a:path w="4591" h="2830" extrusionOk="0">
                  <a:moveTo>
                    <a:pt x="1108" y="1"/>
                  </a:moveTo>
                  <a:cubicBezTo>
                    <a:pt x="258" y="1"/>
                    <a:pt x="0" y="456"/>
                    <a:pt x="0" y="456"/>
                  </a:cubicBezTo>
                  <a:cubicBezTo>
                    <a:pt x="0" y="456"/>
                    <a:pt x="3012" y="2829"/>
                    <a:pt x="3913" y="2829"/>
                  </a:cubicBezTo>
                  <a:cubicBezTo>
                    <a:pt x="3996" y="2829"/>
                    <a:pt x="4061" y="2809"/>
                    <a:pt x="4104" y="2766"/>
                  </a:cubicBezTo>
                  <a:cubicBezTo>
                    <a:pt x="4590" y="2280"/>
                    <a:pt x="3283" y="426"/>
                    <a:pt x="1824" y="91"/>
                  </a:cubicBezTo>
                  <a:cubicBezTo>
                    <a:pt x="1548" y="27"/>
                    <a:pt x="1311" y="1"/>
                    <a:pt x="11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55"/>
            <p:cNvSpPr/>
            <p:nvPr/>
          </p:nvSpPr>
          <p:spPr>
            <a:xfrm>
              <a:off x="2899817" y="2137019"/>
              <a:ext cx="376419" cy="385809"/>
            </a:xfrm>
            <a:custGeom>
              <a:avLst/>
              <a:gdLst/>
              <a:ahLst/>
              <a:cxnLst/>
              <a:rect l="l" t="t" r="r" b="b"/>
              <a:pathLst>
                <a:path w="10062" h="10313" extrusionOk="0">
                  <a:moveTo>
                    <a:pt x="4772" y="1"/>
                  </a:moveTo>
                  <a:cubicBezTo>
                    <a:pt x="2625" y="1"/>
                    <a:pt x="1551" y="2123"/>
                    <a:pt x="1551" y="2123"/>
                  </a:cubicBezTo>
                  <a:cubicBezTo>
                    <a:pt x="1551" y="2123"/>
                    <a:pt x="852" y="2214"/>
                    <a:pt x="426" y="3612"/>
                  </a:cubicBezTo>
                  <a:cubicBezTo>
                    <a:pt x="1" y="4980"/>
                    <a:pt x="1460" y="6560"/>
                    <a:pt x="1460" y="6560"/>
                  </a:cubicBezTo>
                  <a:cubicBezTo>
                    <a:pt x="1460" y="6560"/>
                    <a:pt x="6820" y="10313"/>
                    <a:pt x="7986" y="10313"/>
                  </a:cubicBezTo>
                  <a:cubicBezTo>
                    <a:pt x="8122" y="10313"/>
                    <a:pt x="8201" y="10262"/>
                    <a:pt x="8208" y="10147"/>
                  </a:cubicBezTo>
                  <a:cubicBezTo>
                    <a:pt x="8238" y="9022"/>
                    <a:pt x="10062" y="7320"/>
                    <a:pt x="9758" y="4706"/>
                  </a:cubicBezTo>
                  <a:cubicBezTo>
                    <a:pt x="9484" y="2092"/>
                    <a:pt x="7904" y="481"/>
                    <a:pt x="5381" y="56"/>
                  </a:cubicBezTo>
                  <a:cubicBezTo>
                    <a:pt x="5169" y="18"/>
                    <a:pt x="4966" y="1"/>
                    <a:pt x="47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55"/>
            <p:cNvSpPr/>
            <p:nvPr/>
          </p:nvSpPr>
          <p:spPr>
            <a:xfrm>
              <a:off x="3053348" y="2429042"/>
              <a:ext cx="275188" cy="278630"/>
            </a:xfrm>
            <a:custGeom>
              <a:avLst/>
              <a:gdLst/>
              <a:ahLst/>
              <a:cxnLst/>
              <a:rect l="l" t="t" r="r" b="b"/>
              <a:pathLst>
                <a:path w="7356" h="7448" extrusionOk="0">
                  <a:moveTo>
                    <a:pt x="3192" y="1"/>
                  </a:moveTo>
                  <a:cubicBezTo>
                    <a:pt x="3192" y="1"/>
                    <a:pt x="2949" y="274"/>
                    <a:pt x="2553" y="669"/>
                  </a:cubicBezTo>
                  <a:cubicBezTo>
                    <a:pt x="1733" y="1612"/>
                    <a:pt x="395" y="3253"/>
                    <a:pt x="213" y="4286"/>
                  </a:cubicBezTo>
                  <a:cubicBezTo>
                    <a:pt x="0" y="5654"/>
                    <a:pt x="365" y="7448"/>
                    <a:pt x="2158" y="7448"/>
                  </a:cubicBezTo>
                  <a:cubicBezTo>
                    <a:pt x="2371" y="7448"/>
                    <a:pt x="2584" y="7417"/>
                    <a:pt x="2827" y="7356"/>
                  </a:cubicBezTo>
                  <a:cubicBezTo>
                    <a:pt x="5198" y="6840"/>
                    <a:pt x="7356" y="3800"/>
                    <a:pt x="7356" y="3800"/>
                  </a:cubicBezTo>
                  <a:cubicBezTo>
                    <a:pt x="7356" y="3800"/>
                    <a:pt x="5836" y="3618"/>
                    <a:pt x="5137" y="3314"/>
                  </a:cubicBezTo>
                  <a:cubicBezTo>
                    <a:pt x="4681" y="3071"/>
                    <a:pt x="3921" y="1581"/>
                    <a:pt x="3496" y="669"/>
                  </a:cubicBezTo>
                  <a:cubicBezTo>
                    <a:pt x="3465" y="578"/>
                    <a:pt x="3404" y="487"/>
                    <a:pt x="3374" y="396"/>
                  </a:cubicBezTo>
                  <a:cubicBezTo>
                    <a:pt x="3252" y="153"/>
                    <a:pt x="3192" y="1"/>
                    <a:pt x="31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55"/>
            <p:cNvSpPr/>
            <p:nvPr/>
          </p:nvSpPr>
          <p:spPr>
            <a:xfrm>
              <a:off x="2939621" y="2255908"/>
              <a:ext cx="287720" cy="311625"/>
            </a:xfrm>
            <a:custGeom>
              <a:avLst/>
              <a:gdLst/>
              <a:ahLst/>
              <a:cxnLst/>
              <a:rect l="l" t="t" r="r" b="b"/>
              <a:pathLst>
                <a:path w="7691" h="8330" extrusionOk="0">
                  <a:moveTo>
                    <a:pt x="845" y="1"/>
                  </a:moveTo>
                  <a:cubicBezTo>
                    <a:pt x="809" y="1"/>
                    <a:pt x="791" y="8"/>
                    <a:pt x="791" y="8"/>
                  </a:cubicBezTo>
                  <a:cubicBezTo>
                    <a:pt x="791" y="8"/>
                    <a:pt x="1" y="1954"/>
                    <a:pt x="517" y="4021"/>
                  </a:cubicBezTo>
                  <a:cubicBezTo>
                    <a:pt x="1004" y="6057"/>
                    <a:pt x="1824" y="7455"/>
                    <a:pt x="2219" y="8033"/>
                  </a:cubicBezTo>
                  <a:cubicBezTo>
                    <a:pt x="2344" y="8215"/>
                    <a:pt x="2685" y="8330"/>
                    <a:pt x="3125" y="8330"/>
                  </a:cubicBezTo>
                  <a:cubicBezTo>
                    <a:pt x="4300" y="8330"/>
                    <a:pt x="6182" y="7514"/>
                    <a:pt x="6536" y="4993"/>
                  </a:cubicBezTo>
                  <a:cubicBezTo>
                    <a:pt x="6536" y="4993"/>
                    <a:pt x="7691" y="4537"/>
                    <a:pt x="7600" y="3595"/>
                  </a:cubicBezTo>
                  <a:cubicBezTo>
                    <a:pt x="7556" y="3157"/>
                    <a:pt x="7274" y="2895"/>
                    <a:pt x="6969" y="2895"/>
                  </a:cubicBezTo>
                  <a:cubicBezTo>
                    <a:pt x="6639" y="2895"/>
                    <a:pt x="6282" y="3203"/>
                    <a:pt x="6171" y="3929"/>
                  </a:cubicBezTo>
                  <a:cubicBezTo>
                    <a:pt x="6171" y="3929"/>
                    <a:pt x="4773" y="3717"/>
                    <a:pt x="5289" y="2227"/>
                  </a:cubicBezTo>
                  <a:lnTo>
                    <a:pt x="5289" y="2227"/>
                  </a:lnTo>
                  <a:cubicBezTo>
                    <a:pt x="5289" y="2227"/>
                    <a:pt x="4530" y="2637"/>
                    <a:pt x="3721" y="2637"/>
                  </a:cubicBezTo>
                  <a:cubicBezTo>
                    <a:pt x="3120" y="2637"/>
                    <a:pt x="2491" y="2410"/>
                    <a:pt x="2128" y="1619"/>
                  </a:cubicBezTo>
                  <a:cubicBezTo>
                    <a:pt x="1463" y="141"/>
                    <a:pt x="99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55"/>
            <p:cNvSpPr/>
            <p:nvPr/>
          </p:nvSpPr>
          <p:spPr>
            <a:xfrm>
              <a:off x="2656502" y="3235302"/>
              <a:ext cx="761892" cy="457674"/>
            </a:xfrm>
            <a:custGeom>
              <a:avLst/>
              <a:gdLst/>
              <a:ahLst/>
              <a:cxnLst/>
              <a:rect l="l" t="t" r="r" b="b"/>
              <a:pathLst>
                <a:path w="20366" h="12234" extrusionOk="0">
                  <a:moveTo>
                    <a:pt x="3838" y="1"/>
                  </a:moveTo>
                  <a:cubicBezTo>
                    <a:pt x="2459" y="1"/>
                    <a:pt x="1194" y="832"/>
                    <a:pt x="669" y="2157"/>
                  </a:cubicBezTo>
                  <a:cubicBezTo>
                    <a:pt x="0" y="3798"/>
                    <a:pt x="730" y="5683"/>
                    <a:pt x="2310" y="6473"/>
                  </a:cubicBezTo>
                  <a:lnTo>
                    <a:pt x="12584" y="11641"/>
                  </a:lnTo>
                  <a:cubicBezTo>
                    <a:pt x="13372" y="12035"/>
                    <a:pt x="14232" y="12233"/>
                    <a:pt x="15088" y="12233"/>
                  </a:cubicBezTo>
                  <a:cubicBezTo>
                    <a:pt x="16081" y="12233"/>
                    <a:pt x="17069" y="11966"/>
                    <a:pt x="17934" y="11428"/>
                  </a:cubicBezTo>
                  <a:cubicBezTo>
                    <a:pt x="19271" y="10577"/>
                    <a:pt x="20365" y="9057"/>
                    <a:pt x="19940" y="6261"/>
                  </a:cubicBezTo>
                  <a:cubicBezTo>
                    <a:pt x="19757" y="5014"/>
                    <a:pt x="18845" y="3981"/>
                    <a:pt x="17630" y="3647"/>
                  </a:cubicBezTo>
                  <a:lnTo>
                    <a:pt x="4742" y="121"/>
                  </a:lnTo>
                  <a:cubicBezTo>
                    <a:pt x="4439" y="40"/>
                    <a:pt x="4136" y="1"/>
                    <a:pt x="383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55"/>
            <p:cNvSpPr/>
            <p:nvPr/>
          </p:nvSpPr>
          <p:spPr>
            <a:xfrm>
              <a:off x="2195948" y="3553399"/>
              <a:ext cx="315030" cy="155064"/>
            </a:xfrm>
            <a:custGeom>
              <a:avLst/>
              <a:gdLst/>
              <a:ahLst/>
              <a:cxnLst/>
              <a:rect l="l" t="t" r="r" b="b"/>
              <a:pathLst>
                <a:path w="8421" h="4145" extrusionOk="0">
                  <a:moveTo>
                    <a:pt x="4395" y="0"/>
                  </a:moveTo>
                  <a:cubicBezTo>
                    <a:pt x="3344" y="0"/>
                    <a:pt x="1259" y="357"/>
                    <a:pt x="639" y="949"/>
                  </a:cubicBezTo>
                  <a:cubicBezTo>
                    <a:pt x="1" y="1587"/>
                    <a:pt x="92" y="3107"/>
                    <a:pt x="882" y="3715"/>
                  </a:cubicBezTo>
                  <a:cubicBezTo>
                    <a:pt x="1269" y="4040"/>
                    <a:pt x="2200" y="4145"/>
                    <a:pt x="3206" y="4145"/>
                  </a:cubicBezTo>
                  <a:cubicBezTo>
                    <a:pt x="4174" y="4145"/>
                    <a:pt x="5212" y="4048"/>
                    <a:pt x="5898" y="3958"/>
                  </a:cubicBezTo>
                  <a:cubicBezTo>
                    <a:pt x="7265" y="3745"/>
                    <a:pt x="8420" y="2925"/>
                    <a:pt x="8420" y="2925"/>
                  </a:cubicBezTo>
                  <a:cubicBezTo>
                    <a:pt x="7144" y="2590"/>
                    <a:pt x="6779" y="1618"/>
                    <a:pt x="6961" y="250"/>
                  </a:cubicBezTo>
                  <a:cubicBezTo>
                    <a:pt x="6961" y="250"/>
                    <a:pt x="5563" y="37"/>
                    <a:pt x="4621" y="7"/>
                  </a:cubicBezTo>
                  <a:cubicBezTo>
                    <a:pt x="4553" y="2"/>
                    <a:pt x="4477" y="0"/>
                    <a:pt x="439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55"/>
            <p:cNvSpPr/>
            <p:nvPr/>
          </p:nvSpPr>
          <p:spPr>
            <a:xfrm>
              <a:off x="2664807" y="3059624"/>
              <a:ext cx="298719" cy="158544"/>
            </a:xfrm>
            <a:custGeom>
              <a:avLst/>
              <a:gdLst/>
              <a:ahLst/>
              <a:cxnLst/>
              <a:rect l="l" t="t" r="r" b="b"/>
              <a:pathLst>
                <a:path w="7985" h="4238" extrusionOk="0">
                  <a:moveTo>
                    <a:pt x="5977" y="0"/>
                  </a:moveTo>
                  <a:cubicBezTo>
                    <a:pt x="4607" y="0"/>
                    <a:pt x="3092" y="1971"/>
                    <a:pt x="2149" y="2294"/>
                  </a:cubicBezTo>
                  <a:cubicBezTo>
                    <a:pt x="1115" y="2659"/>
                    <a:pt x="52" y="3570"/>
                    <a:pt x="21" y="3814"/>
                  </a:cubicBezTo>
                  <a:cubicBezTo>
                    <a:pt x="0" y="3982"/>
                    <a:pt x="402" y="4238"/>
                    <a:pt x="1116" y="4238"/>
                  </a:cubicBezTo>
                  <a:cubicBezTo>
                    <a:pt x="1432" y="4238"/>
                    <a:pt x="1810" y="4188"/>
                    <a:pt x="2240" y="4057"/>
                  </a:cubicBezTo>
                  <a:cubicBezTo>
                    <a:pt x="3638" y="3662"/>
                    <a:pt x="4398" y="3236"/>
                    <a:pt x="4459" y="2871"/>
                  </a:cubicBezTo>
                  <a:cubicBezTo>
                    <a:pt x="4459" y="2871"/>
                    <a:pt x="5979" y="2871"/>
                    <a:pt x="7559" y="2203"/>
                  </a:cubicBezTo>
                  <a:cubicBezTo>
                    <a:pt x="7559" y="2203"/>
                    <a:pt x="7985" y="744"/>
                    <a:pt x="6495" y="105"/>
                  </a:cubicBezTo>
                  <a:cubicBezTo>
                    <a:pt x="6326" y="33"/>
                    <a:pt x="6153" y="0"/>
                    <a:pt x="59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55"/>
            <p:cNvSpPr/>
            <p:nvPr/>
          </p:nvSpPr>
          <p:spPr>
            <a:xfrm>
              <a:off x="2717892" y="2606402"/>
              <a:ext cx="778951" cy="669564"/>
            </a:xfrm>
            <a:custGeom>
              <a:avLst/>
              <a:gdLst/>
              <a:ahLst/>
              <a:cxnLst/>
              <a:rect l="l" t="t" r="r" b="b"/>
              <a:pathLst>
                <a:path w="20822" h="17898" extrusionOk="0">
                  <a:moveTo>
                    <a:pt x="18731" y="1"/>
                  </a:moveTo>
                  <a:cubicBezTo>
                    <a:pt x="17700" y="1"/>
                    <a:pt x="16291" y="3952"/>
                    <a:pt x="16110" y="7813"/>
                  </a:cubicBezTo>
                  <a:cubicBezTo>
                    <a:pt x="15928" y="11704"/>
                    <a:pt x="15685" y="13801"/>
                    <a:pt x="15685" y="13922"/>
                  </a:cubicBezTo>
                  <a:cubicBezTo>
                    <a:pt x="15685" y="13922"/>
                    <a:pt x="15320" y="13862"/>
                    <a:pt x="14165" y="13862"/>
                  </a:cubicBezTo>
                  <a:cubicBezTo>
                    <a:pt x="13982" y="13862"/>
                    <a:pt x="13709" y="13831"/>
                    <a:pt x="13314" y="13801"/>
                  </a:cubicBezTo>
                  <a:cubicBezTo>
                    <a:pt x="11259" y="13713"/>
                    <a:pt x="6625" y="13313"/>
                    <a:pt x="6227" y="13313"/>
                  </a:cubicBezTo>
                  <a:cubicBezTo>
                    <a:pt x="6213" y="13313"/>
                    <a:pt x="6204" y="13314"/>
                    <a:pt x="6201" y="13315"/>
                  </a:cubicBezTo>
                  <a:cubicBezTo>
                    <a:pt x="6110" y="13345"/>
                    <a:pt x="3557" y="13467"/>
                    <a:pt x="2979" y="13740"/>
                  </a:cubicBezTo>
                  <a:cubicBezTo>
                    <a:pt x="2402" y="14014"/>
                    <a:pt x="1034" y="15047"/>
                    <a:pt x="517" y="15442"/>
                  </a:cubicBezTo>
                  <a:cubicBezTo>
                    <a:pt x="0" y="15837"/>
                    <a:pt x="213" y="15898"/>
                    <a:pt x="213" y="15898"/>
                  </a:cubicBezTo>
                  <a:cubicBezTo>
                    <a:pt x="244" y="16172"/>
                    <a:pt x="578" y="16293"/>
                    <a:pt x="578" y="16293"/>
                  </a:cubicBezTo>
                  <a:cubicBezTo>
                    <a:pt x="691" y="16438"/>
                    <a:pt x="871" y="16472"/>
                    <a:pt x="1017" y="16472"/>
                  </a:cubicBezTo>
                  <a:cubicBezTo>
                    <a:pt x="1146" y="16472"/>
                    <a:pt x="1247" y="16445"/>
                    <a:pt x="1247" y="16445"/>
                  </a:cubicBezTo>
                  <a:cubicBezTo>
                    <a:pt x="1287" y="16453"/>
                    <a:pt x="1330" y="16456"/>
                    <a:pt x="1375" y="16456"/>
                  </a:cubicBezTo>
                  <a:cubicBezTo>
                    <a:pt x="2020" y="16456"/>
                    <a:pt x="3185" y="15740"/>
                    <a:pt x="4057" y="15740"/>
                  </a:cubicBezTo>
                  <a:cubicBezTo>
                    <a:pt x="4104" y="15740"/>
                    <a:pt x="4150" y="15742"/>
                    <a:pt x="4195" y="15746"/>
                  </a:cubicBezTo>
                  <a:cubicBezTo>
                    <a:pt x="4257" y="15752"/>
                    <a:pt x="4317" y="15755"/>
                    <a:pt x="4375" y="15755"/>
                  </a:cubicBezTo>
                  <a:cubicBezTo>
                    <a:pt x="5220" y="15755"/>
                    <a:pt x="5593" y="15169"/>
                    <a:pt x="5593" y="15169"/>
                  </a:cubicBezTo>
                  <a:cubicBezTo>
                    <a:pt x="5593" y="15169"/>
                    <a:pt x="5613" y="15162"/>
                    <a:pt x="5673" y="15162"/>
                  </a:cubicBezTo>
                  <a:cubicBezTo>
                    <a:pt x="5938" y="15162"/>
                    <a:pt x="6990" y="15284"/>
                    <a:pt x="10609" y="16597"/>
                  </a:cubicBezTo>
                  <a:cubicBezTo>
                    <a:pt x="11368" y="16871"/>
                    <a:pt x="12128" y="17114"/>
                    <a:pt x="12858" y="17296"/>
                  </a:cubicBezTo>
                  <a:cubicBezTo>
                    <a:pt x="14388" y="17703"/>
                    <a:pt x="15786" y="17898"/>
                    <a:pt x="16884" y="17898"/>
                  </a:cubicBezTo>
                  <a:cubicBezTo>
                    <a:pt x="18251" y="17898"/>
                    <a:pt x="19153" y="17596"/>
                    <a:pt x="19271" y="17023"/>
                  </a:cubicBezTo>
                  <a:cubicBezTo>
                    <a:pt x="19514" y="15777"/>
                    <a:pt x="20457" y="10093"/>
                    <a:pt x="20639" y="7418"/>
                  </a:cubicBezTo>
                  <a:cubicBezTo>
                    <a:pt x="20821" y="4713"/>
                    <a:pt x="19788" y="92"/>
                    <a:pt x="18755" y="1"/>
                  </a:cubicBezTo>
                  <a:cubicBezTo>
                    <a:pt x="18747" y="1"/>
                    <a:pt x="18739" y="1"/>
                    <a:pt x="1873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5"/>
            <p:cNvSpPr/>
            <p:nvPr/>
          </p:nvSpPr>
          <p:spPr>
            <a:xfrm>
              <a:off x="2717892" y="3104442"/>
              <a:ext cx="512854" cy="149041"/>
            </a:xfrm>
            <a:custGeom>
              <a:avLst/>
              <a:gdLst/>
              <a:ahLst/>
              <a:cxnLst/>
              <a:rect l="l" t="t" r="r" b="b"/>
              <a:pathLst>
                <a:path w="13709" h="3984" extrusionOk="0">
                  <a:moveTo>
                    <a:pt x="6227" y="0"/>
                  </a:moveTo>
                  <a:cubicBezTo>
                    <a:pt x="6213" y="0"/>
                    <a:pt x="6204" y="1"/>
                    <a:pt x="6201" y="2"/>
                  </a:cubicBezTo>
                  <a:cubicBezTo>
                    <a:pt x="6110" y="32"/>
                    <a:pt x="3557" y="154"/>
                    <a:pt x="2979" y="427"/>
                  </a:cubicBezTo>
                  <a:cubicBezTo>
                    <a:pt x="2402" y="701"/>
                    <a:pt x="1034" y="1734"/>
                    <a:pt x="517" y="2129"/>
                  </a:cubicBezTo>
                  <a:cubicBezTo>
                    <a:pt x="0" y="2524"/>
                    <a:pt x="213" y="2585"/>
                    <a:pt x="213" y="2585"/>
                  </a:cubicBezTo>
                  <a:cubicBezTo>
                    <a:pt x="244" y="2859"/>
                    <a:pt x="578" y="2980"/>
                    <a:pt x="578" y="2980"/>
                  </a:cubicBezTo>
                  <a:cubicBezTo>
                    <a:pt x="691" y="3125"/>
                    <a:pt x="871" y="3159"/>
                    <a:pt x="1017" y="3159"/>
                  </a:cubicBezTo>
                  <a:cubicBezTo>
                    <a:pt x="1146" y="3159"/>
                    <a:pt x="1247" y="3132"/>
                    <a:pt x="1247" y="3132"/>
                  </a:cubicBezTo>
                  <a:cubicBezTo>
                    <a:pt x="1287" y="3140"/>
                    <a:pt x="1330" y="3143"/>
                    <a:pt x="1375" y="3143"/>
                  </a:cubicBezTo>
                  <a:cubicBezTo>
                    <a:pt x="2020" y="3143"/>
                    <a:pt x="3185" y="2427"/>
                    <a:pt x="4057" y="2427"/>
                  </a:cubicBezTo>
                  <a:cubicBezTo>
                    <a:pt x="4104" y="2427"/>
                    <a:pt x="4150" y="2429"/>
                    <a:pt x="4195" y="2433"/>
                  </a:cubicBezTo>
                  <a:cubicBezTo>
                    <a:pt x="4278" y="2441"/>
                    <a:pt x="4358" y="2445"/>
                    <a:pt x="4434" y="2445"/>
                  </a:cubicBezTo>
                  <a:cubicBezTo>
                    <a:pt x="5247" y="2445"/>
                    <a:pt x="5654" y="2038"/>
                    <a:pt x="5654" y="2038"/>
                  </a:cubicBezTo>
                  <a:cubicBezTo>
                    <a:pt x="5654" y="2038"/>
                    <a:pt x="5661" y="2038"/>
                    <a:pt x="5675" y="2038"/>
                  </a:cubicBezTo>
                  <a:cubicBezTo>
                    <a:pt x="5832" y="2038"/>
                    <a:pt x="6910" y="2089"/>
                    <a:pt x="10609" y="3284"/>
                  </a:cubicBezTo>
                  <a:cubicBezTo>
                    <a:pt x="11368" y="3527"/>
                    <a:pt x="12128" y="3801"/>
                    <a:pt x="12858" y="3983"/>
                  </a:cubicBezTo>
                  <a:cubicBezTo>
                    <a:pt x="13283" y="3801"/>
                    <a:pt x="13527" y="2616"/>
                    <a:pt x="13618" y="1613"/>
                  </a:cubicBezTo>
                  <a:cubicBezTo>
                    <a:pt x="13709" y="579"/>
                    <a:pt x="13314" y="488"/>
                    <a:pt x="13314" y="488"/>
                  </a:cubicBezTo>
                  <a:cubicBezTo>
                    <a:pt x="11230" y="400"/>
                    <a:pt x="6623" y="0"/>
                    <a:pt x="62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55"/>
            <p:cNvSpPr/>
            <p:nvPr/>
          </p:nvSpPr>
          <p:spPr>
            <a:xfrm>
              <a:off x="1302244" y="3323926"/>
              <a:ext cx="659576" cy="266135"/>
            </a:xfrm>
            <a:custGeom>
              <a:avLst/>
              <a:gdLst/>
              <a:ahLst/>
              <a:cxnLst/>
              <a:rect l="l" t="t" r="r" b="b"/>
              <a:pathLst>
                <a:path w="17631" h="7114" extrusionOk="0">
                  <a:moveTo>
                    <a:pt x="8572" y="1"/>
                  </a:moveTo>
                  <a:cubicBezTo>
                    <a:pt x="5198" y="2129"/>
                    <a:pt x="487" y="4743"/>
                    <a:pt x="183" y="5746"/>
                  </a:cubicBezTo>
                  <a:lnTo>
                    <a:pt x="1" y="6536"/>
                  </a:lnTo>
                  <a:lnTo>
                    <a:pt x="7843" y="7113"/>
                  </a:lnTo>
                  <a:cubicBezTo>
                    <a:pt x="7843" y="7113"/>
                    <a:pt x="16293" y="6749"/>
                    <a:pt x="16962" y="4378"/>
                  </a:cubicBezTo>
                  <a:cubicBezTo>
                    <a:pt x="17630" y="2007"/>
                    <a:pt x="15989" y="31"/>
                    <a:pt x="15989" y="31"/>
                  </a:cubicBezTo>
                  <a:lnTo>
                    <a:pt x="857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5"/>
            <p:cNvSpPr/>
            <p:nvPr/>
          </p:nvSpPr>
          <p:spPr>
            <a:xfrm>
              <a:off x="1154437" y="2618374"/>
              <a:ext cx="582212" cy="681722"/>
            </a:xfrm>
            <a:custGeom>
              <a:avLst/>
              <a:gdLst/>
              <a:ahLst/>
              <a:cxnLst/>
              <a:rect l="l" t="t" r="r" b="b"/>
              <a:pathLst>
                <a:path w="15563" h="18223" extrusionOk="0">
                  <a:moveTo>
                    <a:pt x="1391" y="0"/>
                  </a:moveTo>
                  <a:cubicBezTo>
                    <a:pt x="56" y="0"/>
                    <a:pt x="0" y="11931"/>
                    <a:pt x="0" y="11931"/>
                  </a:cubicBezTo>
                  <a:lnTo>
                    <a:pt x="6475" y="16703"/>
                  </a:lnTo>
                  <a:lnTo>
                    <a:pt x="12797" y="18223"/>
                  </a:lnTo>
                  <a:lnTo>
                    <a:pt x="15563" y="17797"/>
                  </a:lnTo>
                  <a:cubicBezTo>
                    <a:pt x="15563" y="17797"/>
                    <a:pt x="14499" y="16794"/>
                    <a:pt x="13010" y="16429"/>
                  </a:cubicBezTo>
                  <a:cubicBezTo>
                    <a:pt x="13010" y="16429"/>
                    <a:pt x="8389" y="13815"/>
                    <a:pt x="6870" y="12843"/>
                  </a:cubicBezTo>
                  <a:cubicBezTo>
                    <a:pt x="5350" y="11870"/>
                    <a:pt x="4590" y="11688"/>
                    <a:pt x="4590" y="11688"/>
                  </a:cubicBezTo>
                  <a:cubicBezTo>
                    <a:pt x="4590" y="11688"/>
                    <a:pt x="4225" y="9165"/>
                    <a:pt x="4134" y="6551"/>
                  </a:cubicBezTo>
                  <a:cubicBezTo>
                    <a:pt x="4073" y="3937"/>
                    <a:pt x="3101" y="1262"/>
                    <a:pt x="1581" y="76"/>
                  </a:cubicBezTo>
                  <a:cubicBezTo>
                    <a:pt x="1515" y="25"/>
                    <a:pt x="1451" y="0"/>
                    <a:pt x="13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5"/>
            <p:cNvSpPr/>
            <p:nvPr/>
          </p:nvSpPr>
          <p:spPr>
            <a:xfrm>
              <a:off x="1051073" y="2614969"/>
              <a:ext cx="281922" cy="389027"/>
            </a:xfrm>
            <a:custGeom>
              <a:avLst/>
              <a:gdLst/>
              <a:ahLst/>
              <a:cxnLst/>
              <a:rect l="l" t="t" r="r" b="b"/>
              <a:pathLst>
                <a:path w="7536" h="10399" extrusionOk="0">
                  <a:moveTo>
                    <a:pt x="3970" y="1"/>
                  </a:moveTo>
                  <a:cubicBezTo>
                    <a:pt x="2246" y="1"/>
                    <a:pt x="0" y="9580"/>
                    <a:pt x="3310" y="10259"/>
                  </a:cubicBezTo>
                  <a:cubicBezTo>
                    <a:pt x="3785" y="10356"/>
                    <a:pt x="4207" y="10398"/>
                    <a:pt x="4584" y="10398"/>
                  </a:cubicBezTo>
                  <a:cubicBezTo>
                    <a:pt x="7033" y="10398"/>
                    <a:pt x="7535" y="8617"/>
                    <a:pt x="7535" y="8617"/>
                  </a:cubicBezTo>
                  <a:cubicBezTo>
                    <a:pt x="7535" y="8617"/>
                    <a:pt x="7201" y="6429"/>
                    <a:pt x="6472" y="3754"/>
                  </a:cubicBezTo>
                  <a:cubicBezTo>
                    <a:pt x="5712" y="1049"/>
                    <a:pt x="4344" y="167"/>
                    <a:pt x="4344" y="167"/>
                  </a:cubicBezTo>
                  <a:cubicBezTo>
                    <a:pt x="4224" y="54"/>
                    <a:pt x="4098" y="1"/>
                    <a:pt x="39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5"/>
            <p:cNvSpPr/>
            <p:nvPr/>
          </p:nvSpPr>
          <p:spPr>
            <a:xfrm>
              <a:off x="713223" y="2538204"/>
              <a:ext cx="645921" cy="973820"/>
            </a:xfrm>
            <a:custGeom>
              <a:avLst/>
              <a:gdLst/>
              <a:ahLst/>
              <a:cxnLst/>
              <a:rect l="l" t="t" r="r" b="b"/>
              <a:pathLst>
                <a:path w="17266" h="26031" extrusionOk="0">
                  <a:moveTo>
                    <a:pt x="8025" y="1"/>
                  </a:moveTo>
                  <a:cubicBezTo>
                    <a:pt x="8025" y="1"/>
                    <a:pt x="4378" y="426"/>
                    <a:pt x="2493" y="2463"/>
                  </a:cubicBezTo>
                  <a:cubicBezTo>
                    <a:pt x="609" y="4499"/>
                    <a:pt x="639" y="9241"/>
                    <a:pt x="244" y="13739"/>
                  </a:cubicBezTo>
                  <a:cubicBezTo>
                    <a:pt x="1" y="16414"/>
                    <a:pt x="669" y="19788"/>
                    <a:pt x="973" y="22250"/>
                  </a:cubicBezTo>
                  <a:cubicBezTo>
                    <a:pt x="1095" y="23192"/>
                    <a:pt x="1095" y="24013"/>
                    <a:pt x="1095" y="24591"/>
                  </a:cubicBezTo>
                  <a:cubicBezTo>
                    <a:pt x="1095" y="24986"/>
                    <a:pt x="1095" y="25290"/>
                    <a:pt x="1186" y="25411"/>
                  </a:cubicBezTo>
                  <a:cubicBezTo>
                    <a:pt x="1519" y="25929"/>
                    <a:pt x="1954" y="26031"/>
                    <a:pt x="2243" y="26031"/>
                  </a:cubicBezTo>
                  <a:cubicBezTo>
                    <a:pt x="2428" y="26031"/>
                    <a:pt x="2554" y="25989"/>
                    <a:pt x="2554" y="25989"/>
                  </a:cubicBezTo>
                  <a:lnTo>
                    <a:pt x="17053" y="17782"/>
                  </a:lnTo>
                  <a:lnTo>
                    <a:pt x="17266" y="17630"/>
                  </a:lnTo>
                  <a:lnTo>
                    <a:pt x="17205" y="17539"/>
                  </a:lnTo>
                  <a:cubicBezTo>
                    <a:pt x="16840" y="17144"/>
                    <a:pt x="15351" y="15563"/>
                    <a:pt x="13618" y="14226"/>
                  </a:cubicBezTo>
                  <a:cubicBezTo>
                    <a:pt x="13618" y="14226"/>
                    <a:pt x="13740" y="10639"/>
                    <a:pt x="14287" y="8116"/>
                  </a:cubicBezTo>
                  <a:cubicBezTo>
                    <a:pt x="14378" y="7599"/>
                    <a:pt x="14530" y="7144"/>
                    <a:pt x="14651" y="6748"/>
                  </a:cubicBezTo>
                  <a:cubicBezTo>
                    <a:pt x="15533" y="4499"/>
                    <a:pt x="13405" y="2219"/>
                    <a:pt x="13405" y="2219"/>
                  </a:cubicBezTo>
                  <a:lnTo>
                    <a:pt x="802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5"/>
            <p:cNvSpPr/>
            <p:nvPr/>
          </p:nvSpPr>
          <p:spPr>
            <a:xfrm>
              <a:off x="1583118" y="3243195"/>
              <a:ext cx="250198" cy="107067"/>
            </a:xfrm>
            <a:custGeom>
              <a:avLst/>
              <a:gdLst/>
              <a:ahLst/>
              <a:cxnLst/>
              <a:rect l="l" t="t" r="r" b="b"/>
              <a:pathLst>
                <a:path w="6688" h="2862" extrusionOk="0">
                  <a:moveTo>
                    <a:pt x="6688" y="1"/>
                  </a:moveTo>
                  <a:lnTo>
                    <a:pt x="0" y="1308"/>
                  </a:lnTo>
                  <a:lnTo>
                    <a:pt x="1064" y="2159"/>
                  </a:lnTo>
                  <a:cubicBezTo>
                    <a:pt x="1064" y="2159"/>
                    <a:pt x="5168" y="2736"/>
                    <a:pt x="5289" y="2858"/>
                  </a:cubicBezTo>
                  <a:cubicBezTo>
                    <a:pt x="5292" y="2860"/>
                    <a:pt x="5296" y="2862"/>
                    <a:pt x="5300" y="2862"/>
                  </a:cubicBezTo>
                  <a:cubicBezTo>
                    <a:pt x="5491" y="2862"/>
                    <a:pt x="6687" y="1"/>
                    <a:pt x="66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5"/>
            <p:cNvSpPr/>
            <p:nvPr/>
          </p:nvSpPr>
          <p:spPr>
            <a:xfrm>
              <a:off x="1688876" y="2944140"/>
              <a:ext cx="578808" cy="446713"/>
            </a:xfrm>
            <a:custGeom>
              <a:avLst/>
              <a:gdLst/>
              <a:ahLst/>
              <a:cxnLst/>
              <a:rect l="l" t="t" r="r" b="b"/>
              <a:pathLst>
                <a:path w="15472" h="11941" extrusionOk="0">
                  <a:moveTo>
                    <a:pt x="7812" y="1"/>
                  </a:moveTo>
                  <a:lnTo>
                    <a:pt x="0" y="10852"/>
                  </a:lnTo>
                  <a:lnTo>
                    <a:pt x="6505" y="11916"/>
                  </a:lnTo>
                  <a:cubicBezTo>
                    <a:pt x="6620" y="11932"/>
                    <a:pt x="6734" y="11940"/>
                    <a:pt x="6848" y="11940"/>
                  </a:cubicBezTo>
                  <a:cubicBezTo>
                    <a:pt x="7572" y="11940"/>
                    <a:pt x="8242" y="11609"/>
                    <a:pt x="8663" y="11004"/>
                  </a:cubicBezTo>
                  <a:lnTo>
                    <a:pt x="15259" y="1825"/>
                  </a:lnTo>
                  <a:cubicBezTo>
                    <a:pt x="15472" y="1551"/>
                    <a:pt x="15320" y="1156"/>
                    <a:pt x="14955" y="1095"/>
                  </a:cubicBezTo>
                  <a:lnTo>
                    <a:pt x="78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5"/>
            <p:cNvSpPr/>
            <p:nvPr/>
          </p:nvSpPr>
          <p:spPr>
            <a:xfrm>
              <a:off x="1553564" y="2942830"/>
              <a:ext cx="426437" cy="406871"/>
            </a:xfrm>
            <a:custGeom>
              <a:avLst/>
              <a:gdLst/>
              <a:ahLst/>
              <a:cxnLst/>
              <a:rect l="l" t="t" r="r" b="b"/>
              <a:pathLst>
                <a:path w="11399" h="10876" extrusionOk="0">
                  <a:moveTo>
                    <a:pt x="11149" y="1"/>
                  </a:moveTo>
                  <a:cubicBezTo>
                    <a:pt x="10954" y="1"/>
                    <a:pt x="10745" y="115"/>
                    <a:pt x="10608" y="279"/>
                  </a:cubicBezTo>
                  <a:lnTo>
                    <a:pt x="4560" y="9519"/>
                  </a:lnTo>
                  <a:cubicBezTo>
                    <a:pt x="4404" y="9726"/>
                    <a:pt x="4161" y="9867"/>
                    <a:pt x="3905" y="9867"/>
                  </a:cubicBezTo>
                  <a:cubicBezTo>
                    <a:pt x="3860" y="9867"/>
                    <a:pt x="3815" y="9863"/>
                    <a:pt x="3769" y="9854"/>
                  </a:cubicBezTo>
                  <a:lnTo>
                    <a:pt x="790" y="9337"/>
                  </a:lnTo>
                  <a:lnTo>
                    <a:pt x="0" y="10309"/>
                  </a:lnTo>
                  <a:lnTo>
                    <a:pt x="3374" y="10857"/>
                  </a:lnTo>
                  <a:cubicBezTo>
                    <a:pt x="3454" y="10869"/>
                    <a:pt x="3534" y="10875"/>
                    <a:pt x="3613" y="10875"/>
                  </a:cubicBezTo>
                  <a:cubicBezTo>
                    <a:pt x="4099" y="10875"/>
                    <a:pt x="4541" y="10637"/>
                    <a:pt x="4803" y="10218"/>
                  </a:cubicBezTo>
                  <a:lnTo>
                    <a:pt x="11399" y="36"/>
                  </a:lnTo>
                  <a:lnTo>
                    <a:pt x="11216" y="5"/>
                  </a:lnTo>
                  <a:cubicBezTo>
                    <a:pt x="11194" y="2"/>
                    <a:pt x="11172" y="1"/>
                    <a:pt x="111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5"/>
            <p:cNvSpPr/>
            <p:nvPr/>
          </p:nvSpPr>
          <p:spPr>
            <a:xfrm>
              <a:off x="757591" y="2996102"/>
              <a:ext cx="224946" cy="87053"/>
            </a:xfrm>
            <a:custGeom>
              <a:avLst/>
              <a:gdLst/>
              <a:ahLst/>
              <a:cxnLst/>
              <a:rect l="l" t="t" r="r" b="b"/>
              <a:pathLst>
                <a:path w="6013" h="2327" extrusionOk="0">
                  <a:moveTo>
                    <a:pt x="3847" y="1"/>
                  </a:moveTo>
                  <a:cubicBezTo>
                    <a:pt x="3730" y="1"/>
                    <a:pt x="3612" y="4"/>
                    <a:pt x="3496" y="10"/>
                  </a:cubicBezTo>
                  <a:cubicBezTo>
                    <a:pt x="2341" y="40"/>
                    <a:pt x="0" y="618"/>
                    <a:pt x="395" y="2016"/>
                  </a:cubicBezTo>
                  <a:cubicBezTo>
                    <a:pt x="395" y="2016"/>
                    <a:pt x="551" y="2327"/>
                    <a:pt x="2009" y="2327"/>
                  </a:cubicBezTo>
                  <a:cubicBezTo>
                    <a:pt x="2131" y="2327"/>
                    <a:pt x="2261" y="2325"/>
                    <a:pt x="2401" y="2320"/>
                  </a:cubicBezTo>
                  <a:cubicBezTo>
                    <a:pt x="4225" y="2229"/>
                    <a:pt x="5867" y="1499"/>
                    <a:pt x="5958" y="861"/>
                  </a:cubicBezTo>
                  <a:cubicBezTo>
                    <a:pt x="6013" y="258"/>
                    <a:pt x="4930" y="1"/>
                    <a:pt x="384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5"/>
            <p:cNvSpPr/>
            <p:nvPr/>
          </p:nvSpPr>
          <p:spPr>
            <a:xfrm>
              <a:off x="786023" y="2989630"/>
              <a:ext cx="857400" cy="315965"/>
            </a:xfrm>
            <a:custGeom>
              <a:avLst/>
              <a:gdLst/>
              <a:ahLst/>
              <a:cxnLst/>
              <a:rect l="l" t="t" r="r" b="b"/>
              <a:pathLst>
                <a:path w="22919" h="8446" extrusionOk="0">
                  <a:moveTo>
                    <a:pt x="2460" y="0"/>
                  </a:moveTo>
                  <a:cubicBezTo>
                    <a:pt x="643" y="0"/>
                    <a:pt x="0" y="1642"/>
                    <a:pt x="0" y="1642"/>
                  </a:cubicBezTo>
                  <a:cubicBezTo>
                    <a:pt x="0" y="1642"/>
                    <a:pt x="213" y="4682"/>
                    <a:pt x="547" y="5745"/>
                  </a:cubicBezTo>
                  <a:cubicBezTo>
                    <a:pt x="882" y="6840"/>
                    <a:pt x="1641" y="7296"/>
                    <a:pt x="4468" y="7569"/>
                  </a:cubicBezTo>
                  <a:cubicBezTo>
                    <a:pt x="5298" y="7649"/>
                    <a:pt x="6591" y="7677"/>
                    <a:pt x="8009" y="7677"/>
                  </a:cubicBezTo>
                  <a:cubicBezTo>
                    <a:pt x="11474" y="7677"/>
                    <a:pt x="15684" y="7508"/>
                    <a:pt x="15684" y="7508"/>
                  </a:cubicBezTo>
                  <a:cubicBezTo>
                    <a:pt x="16050" y="7665"/>
                    <a:pt x="16359" y="7722"/>
                    <a:pt x="16627" y="7722"/>
                  </a:cubicBezTo>
                  <a:cubicBezTo>
                    <a:pt x="17294" y="7722"/>
                    <a:pt x="17713" y="7369"/>
                    <a:pt x="18146" y="7326"/>
                  </a:cubicBezTo>
                  <a:cubicBezTo>
                    <a:pt x="18169" y="7324"/>
                    <a:pt x="18191" y="7323"/>
                    <a:pt x="18214" y="7323"/>
                  </a:cubicBezTo>
                  <a:cubicBezTo>
                    <a:pt x="18810" y="7323"/>
                    <a:pt x="19534" y="8066"/>
                    <a:pt x="20061" y="8329"/>
                  </a:cubicBezTo>
                  <a:cubicBezTo>
                    <a:pt x="20260" y="8417"/>
                    <a:pt x="20483" y="8446"/>
                    <a:pt x="20687" y="8446"/>
                  </a:cubicBezTo>
                  <a:cubicBezTo>
                    <a:pt x="21042" y="8446"/>
                    <a:pt x="21338" y="8359"/>
                    <a:pt x="21338" y="8359"/>
                  </a:cubicBezTo>
                  <a:cubicBezTo>
                    <a:pt x="21460" y="8405"/>
                    <a:pt x="21576" y="8422"/>
                    <a:pt x="21682" y="8422"/>
                  </a:cubicBezTo>
                  <a:cubicBezTo>
                    <a:pt x="22077" y="8422"/>
                    <a:pt x="22341" y="8177"/>
                    <a:pt x="22341" y="8177"/>
                  </a:cubicBezTo>
                  <a:cubicBezTo>
                    <a:pt x="22341" y="8177"/>
                    <a:pt x="22376" y="8182"/>
                    <a:pt x="22427" y="8182"/>
                  </a:cubicBezTo>
                  <a:cubicBezTo>
                    <a:pt x="22557" y="8182"/>
                    <a:pt x="22793" y="8151"/>
                    <a:pt x="22858" y="7934"/>
                  </a:cubicBezTo>
                  <a:cubicBezTo>
                    <a:pt x="22918" y="7630"/>
                    <a:pt x="20456" y="5077"/>
                    <a:pt x="19727" y="5016"/>
                  </a:cubicBezTo>
                  <a:cubicBezTo>
                    <a:pt x="19707" y="5015"/>
                    <a:pt x="19686" y="5015"/>
                    <a:pt x="19663" y="5015"/>
                  </a:cubicBezTo>
                  <a:cubicBezTo>
                    <a:pt x="18853" y="5015"/>
                    <a:pt x="16292" y="5533"/>
                    <a:pt x="16292" y="5533"/>
                  </a:cubicBezTo>
                  <a:cubicBezTo>
                    <a:pt x="16292" y="5533"/>
                    <a:pt x="4863" y="3435"/>
                    <a:pt x="4742" y="3162"/>
                  </a:cubicBezTo>
                  <a:cubicBezTo>
                    <a:pt x="4620" y="2858"/>
                    <a:pt x="4742" y="700"/>
                    <a:pt x="4742" y="700"/>
                  </a:cubicBezTo>
                  <a:cubicBezTo>
                    <a:pt x="3831" y="190"/>
                    <a:pt x="3078" y="0"/>
                    <a:pt x="24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5"/>
            <p:cNvSpPr/>
            <p:nvPr/>
          </p:nvSpPr>
          <p:spPr>
            <a:xfrm>
              <a:off x="748501" y="2627427"/>
              <a:ext cx="239948" cy="452324"/>
            </a:xfrm>
            <a:custGeom>
              <a:avLst/>
              <a:gdLst/>
              <a:ahLst/>
              <a:cxnLst/>
              <a:rect l="l" t="t" r="r" b="b"/>
              <a:pathLst>
                <a:path w="6414" h="12091" extrusionOk="0">
                  <a:moveTo>
                    <a:pt x="3597" y="0"/>
                  </a:moveTo>
                  <a:cubicBezTo>
                    <a:pt x="3294" y="0"/>
                    <a:pt x="2949" y="54"/>
                    <a:pt x="2553" y="169"/>
                  </a:cubicBezTo>
                  <a:cubicBezTo>
                    <a:pt x="152" y="898"/>
                    <a:pt x="0" y="10655"/>
                    <a:pt x="243" y="11446"/>
                  </a:cubicBezTo>
                  <a:cubicBezTo>
                    <a:pt x="404" y="12021"/>
                    <a:pt x="757" y="12091"/>
                    <a:pt x="919" y="12091"/>
                  </a:cubicBezTo>
                  <a:cubicBezTo>
                    <a:pt x="971" y="12091"/>
                    <a:pt x="1003" y="12084"/>
                    <a:pt x="1003" y="12084"/>
                  </a:cubicBezTo>
                  <a:cubicBezTo>
                    <a:pt x="1003" y="12084"/>
                    <a:pt x="152" y="11810"/>
                    <a:pt x="1216" y="11172"/>
                  </a:cubicBezTo>
                  <a:cubicBezTo>
                    <a:pt x="2020" y="10676"/>
                    <a:pt x="4055" y="10363"/>
                    <a:pt x="5178" y="10363"/>
                  </a:cubicBezTo>
                  <a:cubicBezTo>
                    <a:pt x="5499" y="10363"/>
                    <a:pt x="5745" y="10388"/>
                    <a:pt x="5866" y="10442"/>
                  </a:cubicBezTo>
                  <a:cubicBezTo>
                    <a:pt x="6414" y="10686"/>
                    <a:pt x="5866" y="11202"/>
                    <a:pt x="5866" y="11202"/>
                  </a:cubicBezTo>
                  <a:cubicBezTo>
                    <a:pt x="5866" y="11202"/>
                    <a:pt x="6383" y="11020"/>
                    <a:pt x="6383" y="10169"/>
                  </a:cubicBezTo>
                  <a:cubicBezTo>
                    <a:pt x="6383" y="9348"/>
                    <a:pt x="6262" y="4941"/>
                    <a:pt x="5897" y="2996"/>
                  </a:cubicBezTo>
                  <a:cubicBezTo>
                    <a:pt x="5567" y="1371"/>
                    <a:pt x="5131" y="0"/>
                    <a:pt x="359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5"/>
            <p:cNvSpPr/>
            <p:nvPr/>
          </p:nvSpPr>
          <p:spPr>
            <a:xfrm>
              <a:off x="1759356" y="3568363"/>
              <a:ext cx="274103" cy="155177"/>
            </a:xfrm>
            <a:custGeom>
              <a:avLst/>
              <a:gdLst/>
              <a:ahLst/>
              <a:cxnLst/>
              <a:rect l="l" t="t" r="r" b="b"/>
              <a:pathLst>
                <a:path w="7327" h="4148" extrusionOk="0">
                  <a:moveTo>
                    <a:pt x="3827" y="1"/>
                  </a:moveTo>
                  <a:cubicBezTo>
                    <a:pt x="3640" y="1"/>
                    <a:pt x="3458" y="11"/>
                    <a:pt x="3284" y="32"/>
                  </a:cubicBezTo>
                  <a:cubicBezTo>
                    <a:pt x="2144" y="169"/>
                    <a:pt x="1329" y="186"/>
                    <a:pt x="992" y="186"/>
                  </a:cubicBezTo>
                  <a:cubicBezTo>
                    <a:pt x="880" y="186"/>
                    <a:pt x="821" y="184"/>
                    <a:pt x="821" y="184"/>
                  </a:cubicBezTo>
                  <a:lnTo>
                    <a:pt x="1" y="3254"/>
                  </a:lnTo>
                  <a:cubicBezTo>
                    <a:pt x="1083" y="3726"/>
                    <a:pt x="3611" y="4147"/>
                    <a:pt x="4736" y="4147"/>
                  </a:cubicBezTo>
                  <a:cubicBezTo>
                    <a:pt x="4843" y="4147"/>
                    <a:pt x="4937" y="4144"/>
                    <a:pt x="5016" y="4136"/>
                  </a:cubicBezTo>
                  <a:cubicBezTo>
                    <a:pt x="5898" y="4014"/>
                    <a:pt x="7326" y="3406"/>
                    <a:pt x="7144" y="1947"/>
                  </a:cubicBezTo>
                  <a:cubicBezTo>
                    <a:pt x="6982" y="629"/>
                    <a:pt x="5272" y="1"/>
                    <a:pt x="38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55"/>
            <p:cNvSpPr/>
            <p:nvPr/>
          </p:nvSpPr>
          <p:spPr>
            <a:xfrm>
              <a:off x="806486" y="3177167"/>
              <a:ext cx="1033638" cy="523179"/>
            </a:xfrm>
            <a:custGeom>
              <a:avLst/>
              <a:gdLst/>
              <a:ahLst/>
              <a:cxnLst/>
              <a:rect l="l" t="t" r="r" b="b"/>
              <a:pathLst>
                <a:path w="27630" h="13985" extrusionOk="0">
                  <a:moveTo>
                    <a:pt x="15182" y="1"/>
                  </a:moveTo>
                  <a:cubicBezTo>
                    <a:pt x="12079" y="1"/>
                    <a:pt x="6140" y="4289"/>
                    <a:pt x="6140" y="4289"/>
                  </a:cubicBezTo>
                  <a:cubicBezTo>
                    <a:pt x="4164" y="4623"/>
                    <a:pt x="2097" y="6295"/>
                    <a:pt x="942" y="7389"/>
                  </a:cubicBezTo>
                  <a:cubicBezTo>
                    <a:pt x="456" y="7815"/>
                    <a:pt x="152" y="8149"/>
                    <a:pt x="31" y="8270"/>
                  </a:cubicBezTo>
                  <a:cubicBezTo>
                    <a:pt x="31" y="8270"/>
                    <a:pt x="0" y="8301"/>
                    <a:pt x="0" y="8301"/>
                  </a:cubicBezTo>
                  <a:cubicBezTo>
                    <a:pt x="226" y="12395"/>
                    <a:pt x="2777" y="13936"/>
                    <a:pt x="5337" y="13936"/>
                  </a:cubicBezTo>
                  <a:cubicBezTo>
                    <a:pt x="5875" y="13936"/>
                    <a:pt x="6413" y="13868"/>
                    <a:pt x="6930" y="13742"/>
                  </a:cubicBezTo>
                  <a:cubicBezTo>
                    <a:pt x="9028" y="13255"/>
                    <a:pt x="11642" y="11006"/>
                    <a:pt x="13040" y="9669"/>
                  </a:cubicBezTo>
                  <a:cubicBezTo>
                    <a:pt x="13648" y="9091"/>
                    <a:pt x="14043" y="8696"/>
                    <a:pt x="14043" y="8696"/>
                  </a:cubicBezTo>
                  <a:cubicBezTo>
                    <a:pt x="14043" y="8696"/>
                    <a:pt x="16414" y="10368"/>
                    <a:pt x="19757" y="11796"/>
                  </a:cubicBezTo>
                  <a:cubicBezTo>
                    <a:pt x="23101" y="13225"/>
                    <a:pt x="25350" y="13985"/>
                    <a:pt x="25350" y="13985"/>
                  </a:cubicBezTo>
                  <a:cubicBezTo>
                    <a:pt x="27630" y="12860"/>
                    <a:pt x="27448" y="10216"/>
                    <a:pt x="27448" y="10216"/>
                  </a:cubicBezTo>
                  <a:cubicBezTo>
                    <a:pt x="27448" y="10216"/>
                    <a:pt x="18602" y="732"/>
                    <a:pt x="15776" y="64"/>
                  </a:cubicBezTo>
                  <a:cubicBezTo>
                    <a:pt x="15593" y="21"/>
                    <a:pt x="15394" y="1"/>
                    <a:pt x="151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55"/>
            <p:cNvSpPr/>
            <p:nvPr/>
          </p:nvSpPr>
          <p:spPr>
            <a:xfrm>
              <a:off x="1252227" y="3525304"/>
              <a:ext cx="335493" cy="208037"/>
            </a:xfrm>
            <a:custGeom>
              <a:avLst/>
              <a:gdLst/>
              <a:ahLst/>
              <a:cxnLst/>
              <a:rect l="l" t="t" r="r" b="b"/>
              <a:pathLst>
                <a:path w="8968" h="5561" extrusionOk="0">
                  <a:moveTo>
                    <a:pt x="2742" y="0"/>
                  </a:moveTo>
                  <a:cubicBezTo>
                    <a:pt x="1924" y="0"/>
                    <a:pt x="743" y="394"/>
                    <a:pt x="395" y="1214"/>
                  </a:cubicBezTo>
                  <a:cubicBezTo>
                    <a:pt x="0" y="2186"/>
                    <a:pt x="851" y="3524"/>
                    <a:pt x="851" y="3524"/>
                  </a:cubicBezTo>
                  <a:lnTo>
                    <a:pt x="7964" y="5560"/>
                  </a:lnTo>
                  <a:cubicBezTo>
                    <a:pt x="7964" y="5560"/>
                    <a:pt x="8967" y="5348"/>
                    <a:pt x="8602" y="3433"/>
                  </a:cubicBezTo>
                  <a:cubicBezTo>
                    <a:pt x="8238" y="1518"/>
                    <a:pt x="6444" y="1062"/>
                    <a:pt x="5715" y="940"/>
                  </a:cubicBezTo>
                  <a:cubicBezTo>
                    <a:pt x="5016" y="819"/>
                    <a:pt x="3952" y="271"/>
                    <a:pt x="3222" y="59"/>
                  </a:cubicBezTo>
                  <a:cubicBezTo>
                    <a:pt x="3089" y="20"/>
                    <a:pt x="2925" y="0"/>
                    <a:pt x="27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5"/>
            <p:cNvSpPr/>
            <p:nvPr/>
          </p:nvSpPr>
          <p:spPr>
            <a:xfrm>
              <a:off x="1244258" y="3570308"/>
              <a:ext cx="313870" cy="169205"/>
            </a:xfrm>
            <a:custGeom>
              <a:avLst/>
              <a:gdLst/>
              <a:ahLst/>
              <a:cxnLst/>
              <a:rect l="l" t="t" r="r" b="b"/>
              <a:pathLst>
                <a:path w="8390" h="4523" extrusionOk="0">
                  <a:moveTo>
                    <a:pt x="1683" y="0"/>
                  </a:moveTo>
                  <a:cubicBezTo>
                    <a:pt x="1227" y="0"/>
                    <a:pt x="920" y="62"/>
                    <a:pt x="791" y="224"/>
                  </a:cubicBezTo>
                  <a:cubicBezTo>
                    <a:pt x="1" y="1196"/>
                    <a:pt x="1186" y="3141"/>
                    <a:pt x="2949" y="3476"/>
                  </a:cubicBezTo>
                  <a:cubicBezTo>
                    <a:pt x="4160" y="3727"/>
                    <a:pt x="6262" y="4523"/>
                    <a:pt x="7468" y="4523"/>
                  </a:cubicBezTo>
                  <a:cubicBezTo>
                    <a:pt x="8017" y="4523"/>
                    <a:pt x="8380" y="4358"/>
                    <a:pt x="8390" y="3901"/>
                  </a:cubicBezTo>
                  <a:cubicBezTo>
                    <a:pt x="8390" y="2412"/>
                    <a:pt x="8025" y="740"/>
                    <a:pt x="5502" y="406"/>
                  </a:cubicBezTo>
                  <a:cubicBezTo>
                    <a:pt x="3851" y="209"/>
                    <a:pt x="2517" y="0"/>
                    <a:pt x="16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5"/>
            <p:cNvSpPr/>
            <p:nvPr/>
          </p:nvSpPr>
          <p:spPr>
            <a:xfrm>
              <a:off x="1045274" y="2127928"/>
              <a:ext cx="448060" cy="340955"/>
            </a:xfrm>
            <a:custGeom>
              <a:avLst/>
              <a:gdLst/>
              <a:ahLst/>
              <a:cxnLst/>
              <a:rect l="l" t="t" r="r" b="b"/>
              <a:pathLst>
                <a:path w="11977" h="9114" extrusionOk="0">
                  <a:moveTo>
                    <a:pt x="5640" y="0"/>
                  </a:moveTo>
                  <a:cubicBezTo>
                    <a:pt x="5382" y="0"/>
                    <a:pt x="5131" y="21"/>
                    <a:pt x="4894" y="56"/>
                  </a:cubicBezTo>
                  <a:cubicBezTo>
                    <a:pt x="3617" y="208"/>
                    <a:pt x="3283" y="1332"/>
                    <a:pt x="3283" y="1332"/>
                  </a:cubicBezTo>
                  <a:cubicBezTo>
                    <a:pt x="3283" y="1332"/>
                    <a:pt x="3262" y="1330"/>
                    <a:pt x="3224" y="1330"/>
                  </a:cubicBezTo>
                  <a:cubicBezTo>
                    <a:pt x="2936" y="1330"/>
                    <a:pt x="1646" y="1472"/>
                    <a:pt x="760" y="3916"/>
                  </a:cubicBezTo>
                  <a:cubicBezTo>
                    <a:pt x="0" y="6135"/>
                    <a:pt x="821" y="9113"/>
                    <a:pt x="821" y="9113"/>
                  </a:cubicBezTo>
                  <a:cubicBezTo>
                    <a:pt x="821" y="9113"/>
                    <a:pt x="5684" y="8779"/>
                    <a:pt x="8086" y="8445"/>
                  </a:cubicBezTo>
                  <a:cubicBezTo>
                    <a:pt x="10487" y="8110"/>
                    <a:pt x="10152" y="5557"/>
                    <a:pt x="10152" y="5557"/>
                  </a:cubicBezTo>
                  <a:cubicBezTo>
                    <a:pt x="10152" y="5557"/>
                    <a:pt x="11247" y="5436"/>
                    <a:pt x="11429" y="4736"/>
                  </a:cubicBezTo>
                  <a:cubicBezTo>
                    <a:pt x="11611" y="4068"/>
                    <a:pt x="11976" y="3582"/>
                    <a:pt x="11976" y="3581"/>
                  </a:cubicBezTo>
                  <a:lnTo>
                    <a:pt x="11976" y="3581"/>
                  </a:lnTo>
                  <a:cubicBezTo>
                    <a:pt x="11877" y="3615"/>
                    <a:pt x="11781" y="3629"/>
                    <a:pt x="11689" y="3629"/>
                  </a:cubicBezTo>
                  <a:cubicBezTo>
                    <a:pt x="11190" y="3629"/>
                    <a:pt x="10821" y="3217"/>
                    <a:pt x="10821" y="3217"/>
                  </a:cubicBezTo>
                  <a:cubicBezTo>
                    <a:pt x="11338" y="3126"/>
                    <a:pt x="11611" y="2639"/>
                    <a:pt x="11611" y="2639"/>
                  </a:cubicBezTo>
                  <a:lnTo>
                    <a:pt x="11611" y="2639"/>
                  </a:lnTo>
                  <a:cubicBezTo>
                    <a:pt x="11611" y="2639"/>
                    <a:pt x="11423" y="2703"/>
                    <a:pt x="11123" y="2703"/>
                  </a:cubicBezTo>
                  <a:cubicBezTo>
                    <a:pt x="10621" y="2703"/>
                    <a:pt x="9807" y="2525"/>
                    <a:pt x="9028" y="1575"/>
                  </a:cubicBezTo>
                  <a:cubicBezTo>
                    <a:pt x="7994" y="369"/>
                    <a:pt x="6741" y="0"/>
                    <a:pt x="56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55"/>
            <p:cNvSpPr/>
            <p:nvPr/>
          </p:nvSpPr>
          <p:spPr>
            <a:xfrm>
              <a:off x="1013438" y="2417669"/>
              <a:ext cx="259289" cy="302273"/>
            </a:xfrm>
            <a:custGeom>
              <a:avLst/>
              <a:gdLst/>
              <a:ahLst/>
              <a:cxnLst/>
              <a:rect l="l" t="t" r="r" b="b"/>
              <a:pathLst>
                <a:path w="6931" h="8080" extrusionOk="0">
                  <a:moveTo>
                    <a:pt x="2553" y="1"/>
                  </a:moveTo>
                  <a:lnTo>
                    <a:pt x="0" y="3223"/>
                  </a:lnTo>
                  <a:cubicBezTo>
                    <a:pt x="0" y="3223"/>
                    <a:pt x="2614" y="7752"/>
                    <a:pt x="4043" y="8055"/>
                  </a:cubicBezTo>
                  <a:cubicBezTo>
                    <a:pt x="4115" y="8072"/>
                    <a:pt x="4183" y="8080"/>
                    <a:pt x="4247" y="8080"/>
                  </a:cubicBezTo>
                  <a:cubicBezTo>
                    <a:pt x="5243" y="8080"/>
                    <a:pt x="5352" y="6193"/>
                    <a:pt x="5380" y="5593"/>
                  </a:cubicBezTo>
                  <a:cubicBezTo>
                    <a:pt x="5380" y="5502"/>
                    <a:pt x="5380" y="5411"/>
                    <a:pt x="5380" y="5411"/>
                  </a:cubicBezTo>
                  <a:lnTo>
                    <a:pt x="6930" y="4165"/>
                  </a:lnTo>
                  <a:lnTo>
                    <a:pt x="255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5"/>
            <p:cNvSpPr/>
            <p:nvPr/>
          </p:nvSpPr>
          <p:spPr>
            <a:xfrm>
              <a:off x="1082797" y="2264176"/>
              <a:ext cx="304779" cy="339571"/>
            </a:xfrm>
            <a:custGeom>
              <a:avLst/>
              <a:gdLst/>
              <a:ahLst/>
              <a:cxnLst/>
              <a:rect l="l" t="t" r="r" b="b"/>
              <a:pathLst>
                <a:path w="8147" h="9077" extrusionOk="0">
                  <a:moveTo>
                    <a:pt x="5076" y="0"/>
                  </a:moveTo>
                  <a:cubicBezTo>
                    <a:pt x="5076" y="0"/>
                    <a:pt x="4590" y="1064"/>
                    <a:pt x="3921" y="1094"/>
                  </a:cubicBezTo>
                  <a:cubicBezTo>
                    <a:pt x="3283" y="1125"/>
                    <a:pt x="3405" y="2250"/>
                    <a:pt x="3040" y="2523"/>
                  </a:cubicBezTo>
                  <a:cubicBezTo>
                    <a:pt x="2847" y="2668"/>
                    <a:pt x="2569" y="2702"/>
                    <a:pt x="2349" y="2702"/>
                  </a:cubicBezTo>
                  <a:cubicBezTo>
                    <a:pt x="2155" y="2702"/>
                    <a:pt x="2006" y="2675"/>
                    <a:pt x="2006" y="2675"/>
                  </a:cubicBezTo>
                  <a:cubicBezTo>
                    <a:pt x="2174" y="2004"/>
                    <a:pt x="1879" y="1304"/>
                    <a:pt x="1430" y="1304"/>
                  </a:cubicBezTo>
                  <a:cubicBezTo>
                    <a:pt x="1228" y="1304"/>
                    <a:pt x="996" y="1445"/>
                    <a:pt x="760" y="1794"/>
                  </a:cubicBezTo>
                  <a:cubicBezTo>
                    <a:pt x="0" y="2888"/>
                    <a:pt x="669" y="3982"/>
                    <a:pt x="669" y="3982"/>
                  </a:cubicBezTo>
                  <a:cubicBezTo>
                    <a:pt x="61" y="6566"/>
                    <a:pt x="2645" y="8906"/>
                    <a:pt x="4377" y="9058"/>
                  </a:cubicBezTo>
                  <a:cubicBezTo>
                    <a:pt x="4514" y="9070"/>
                    <a:pt x="4640" y="9076"/>
                    <a:pt x="4756" y="9076"/>
                  </a:cubicBezTo>
                  <a:cubicBezTo>
                    <a:pt x="6103" y="9076"/>
                    <a:pt x="6103" y="8247"/>
                    <a:pt x="7083" y="6231"/>
                  </a:cubicBezTo>
                  <a:cubicBezTo>
                    <a:pt x="8146" y="4073"/>
                    <a:pt x="7934" y="1459"/>
                    <a:pt x="7934" y="1459"/>
                  </a:cubicBezTo>
                  <a:lnTo>
                    <a:pt x="7934" y="1459"/>
                  </a:lnTo>
                  <a:cubicBezTo>
                    <a:pt x="7826" y="1475"/>
                    <a:pt x="7720" y="1483"/>
                    <a:pt x="7617" y="1483"/>
                  </a:cubicBezTo>
                  <a:cubicBezTo>
                    <a:pt x="6162" y="1483"/>
                    <a:pt x="5076" y="0"/>
                    <a:pt x="50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1656774" y="7581"/>
            <a:ext cx="6487675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u="sng"/>
              <a:t>APPLICATION</a:t>
            </a:r>
            <a:endParaRPr u="sng"/>
          </a:p>
        </p:txBody>
      </p:sp>
      <p:grpSp>
        <p:nvGrpSpPr>
          <p:cNvPr id="367" name="Google Shape;367;p41"/>
          <p:cNvGrpSpPr/>
          <p:nvPr/>
        </p:nvGrpSpPr>
        <p:grpSpPr>
          <a:xfrm flipH="1">
            <a:off x="7593625" y="2109154"/>
            <a:ext cx="1223892" cy="3034347"/>
            <a:chOff x="2330682" y="1468700"/>
            <a:chExt cx="824447" cy="2044019"/>
          </a:xfrm>
        </p:grpSpPr>
        <p:sp>
          <p:nvSpPr>
            <p:cNvPr id="368" name="Google Shape;368;p41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1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1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41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1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3" name="Google Shape;373;p41"/>
          <p:cNvSpPr txBox="1"/>
          <p:nvPr/>
        </p:nvSpPr>
        <p:spPr>
          <a:xfrm>
            <a:off x="462667" y="1342405"/>
            <a:ext cx="5304234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User's Film preference: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Primary Goal Of Movie Recommendation Systems Is To Filter And Predict Only Those Movies That Corresponding User Is Most Likely wanting To watch.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does it work?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Recommendation System Analyzes The Preferences Of The User Concerned, and Then It Uses This Information To Try To Find Similar Movies.</a:t>
            </a:r>
            <a:endParaRPr/>
          </a:p>
        </p:txBody>
      </p:sp>
      <p:pic>
        <p:nvPicPr>
          <p:cNvPr id="374" name="Google Shape;3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400" y="1043800"/>
            <a:ext cx="2052775" cy="219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2"/>
          <p:cNvSpPr txBox="1"/>
          <p:nvPr/>
        </p:nvSpPr>
        <p:spPr>
          <a:xfrm>
            <a:off x="445250" y="552750"/>
            <a:ext cx="598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380" name="Google Shape;380;p42"/>
          <p:cNvSpPr txBox="1"/>
          <p:nvPr/>
        </p:nvSpPr>
        <p:spPr>
          <a:xfrm>
            <a:off x="92050" y="829150"/>
            <a:ext cx="5634900" cy="45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Pacifico"/>
              <a:buChar char="❏"/>
            </a:pPr>
            <a:r>
              <a:rPr lang="en" sz="1900" u="sng">
                <a:latin typeface="Pacifico"/>
                <a:ea typeface="Pacifico"/>
                <a:cs typeface="Pacifico"/>
                <a:sym typeface="Pacifico"/>
              </a:rPr>
              <a:t>User Login/Sign Up Dialog Box:-</a:t>
            </a:r>
            <a:endParaRPr sz="1900" u="sng">
              <a:latin typeface="Pacifico"/>
              <a:ea typeface="Pacifico"/>
              <a:cs typeface="Pacifico"/>
              <a:sym typeface="Pacific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Pacifico"/>
                <a:ea typeface="Pacifico"/>
                <a:cs typeface="Pacifico"/>
                <a:sym typeface="Pacifico"/>
              </a:rPr>
              <a:t> This is where the user will type his credentials to access the website in order for his data to be secured/saved for future reference.</a:t>
            </a:r>
            <a:endParaRPr sz="1900">
              <a:latin typeface="Pacifico"/>
              <a:ea typeface="Pacifico"/>
              <a:cs typeface="Pacifico"/>
              <a:sym typeface="Pacifico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Pacifico"/>
              <a:buChar char="❏"/>
            </a:pPr>
            <a:r>
              <a:rPr lang="en" sz="1900" u="sng">
                <a:latin typeface="Pacifico"/>
                <a:ea typeface="Pacifico"/>
                <a:cs typeface="Pacifico"/>
                <a:sym typeface="Pacifico"/>
              </a:rPr>
              <a:t>Preference Enquiry:-</a:t>
            </a:r>
            <a:endParaRPr sz="1900" u="sng">
              <a:latin typeface="Pacifico"/>
              <a:ea typeface="Pacifico"/>
              <a:cs typeface="Pacifico"/>
              <a:sym typeface="Pacific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Pacifico"/>
                <a:ea typeface="Pacifico"/>
                <a:cs typeface="Pacifico"/>
                <a:sym typeface="Pacifico"/>
              </a:rPr>
              <a:t>This will enquire the user about his/her preference of all the favorites and likings i.e, genres,actors,casts etc.</a:t>
            </a:r>
            <a:endParaRPr sz="1900">
              <a:latin typeface="Pacifico"/>
              <a:ea typeface="Pacifico"/>
              <a:cs typeface="Pacifico"/>
              <a:sym typeface="Pacifico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Pacifico"/>
              <a:buChar char="❏"/>
            </a:pPr>
            <a:r>
              <a:rPr lang="en" sz="1900" u="sng">
                <a:latin typeface="Pacifico"/>
                <a:ea typeface="Pacifico"/>
                <a:cs typeface="Pacifico"/>
                <a:sym typeface="Pacifico"/>
              </a:rPr>
              <a:t>Search tab:-</a:t>
            </a:r>
            <a:endParaRPr sz="1900" u="sng">
              <a:latin typeface="Pacifico"/>
              <a:ea typeface="Pacifico"/>
              <a:cs typeface="Pacifico"/>
              <a:sym typeface="Pacific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Pacifico"/>
                <a:ea typeface="Pacifico"/>
                <a:cs typeface="Pacifico"/>
                <a:sym typeface="Pacifico"/>
              </a:rPr>
              <a:t>This will enable the user to Search a particular movie based on which he/she would get the appropriate recommendation.</a:t>
            </a:r>
            <a:endParaRPr sz="1900">
              <a:latin typeface="Pacifico"/>
              <a:ea typeface="Pacifico"/>
              <a:cs typeface="Pacifico"/>
              <a:sym typeface="Pacific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81" name="Google Shape;381;p42"/>
          <p:cNvSpPr txBox="1"/>
          <p:nvPr/>
        </p:nvSpPr>
        <p:spPr>
          <a:xfrm>
            <a:off x="1028700" y="0"/>
            <a:ext cx="598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latin typeface="Pacifico"/>
                <a:ea typeface="Pacifico"/>
                <a:cs typeface="Pacifico"/>
                <a:sym typeface="Pacifico"/>
              </a:rPr>
              <a:t>System Requirements:-</a:t>
            </a:r>
            <a:endParaRPr sz="3000" u="sng"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382" name="Google Shape;382;p42"/>
          <p:cNvPicPr preferRelativeResize="0"/>
          <p:nvPr/>
        </p:nvPicPr>
        <p:blipFill rotWithShape="1">
          <a:blip r:embed="rId3">
            <a:alphaModFix/>
          </a:blip>
          <a:srcRect b="10297"/>
          <a:stretch/>
        </p:blipFill>
        <p:spPr>
          <a:xfrm>
            <a:off x="6200525" y="3458150"/>
            <a:ext cx="2943475" cy="17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0524" y="552750"/>
            <a:ext cx="2943474" cy="14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 rotWithShape="1">
          <a:blip r:embed="rId5">
            <a:alphaModFix/>
          </a:blip>
          <a:srcRect l="28484" t="33686" r="29090" b="33614"/>
          <a:stretch/>
        </p:blipFill>
        <p:spPr>
          <a:xfrm>
            <a:off x="6200525" y="1958750"/>
            <a:ext cx="2943475" cy="16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"/>
          <p:cNvSpPr txBox="1"/>
          <p:nvPr/>
        </p:nvSpPr>
        <p:spPr>
          <a:xfrm>
            <a:off x="0" y="539850"/>
            <a:ext cx="7477200" cy="4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acifico"/>
              <a:buChar char="❏"/>
            </a:pPr>
            <a:r>
              <a:rPr lang="en" sz="1900" u="sng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Welcome page:-</a:t>
            </a:r>
            <a:endParaRPr sz="1900" u="sng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The user will be provided with Posters of the movies and the associated links of trailers and full movie link wherever it is available.</a:t>
            </a:r>
            <a:endParaRPr sz="19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cifico"/>
              <a:buChar char="❏"/>
            </a:pPr>
            <a:r>
              <a:rPr lang="en" sz="2000" u="sng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Recommend Button-</a:t>
            </a:r>
            <a:r>
              <a:rPr lang="en" sz="20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 On clicking this  button user will  get the recommendations.</a:t>
            </a:r>
            <a:endParaRPr sz="20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cifico"/>
              <a:buChar char="❏"/>
            </a:pPr>
            <a:r>
              <a:rPr lang="en" sz="2000" u="sng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Review/Rating-</a:t>
            </a:r>
            <a:r>
              <a:rPr lang="en" sz="20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At last upon all the recommendations provided to the user, he/she will be asked to rate the recommendations provided to him or give reviews and suggestions on the provided recommendations. </a:t>
            </a:r>
            <a:endParaRPr/>
          </a:p>
        </p:txBody>
      </p:sp>
      <p:pic>
        <p:nvPicPr>
          <p:cNvPr id="390" name="Google Shape;390;p43"/>
          <p:cNvPicPr preferRelativeResize="0"/>
          <p:nvPr/>
        </p:nvPicPr>
        <p:blipFill rotWithShape="1">
          <a:blip r:embed="rId3">
            <a:alphaModFix/>
          </a:blip>
          <a:srcRect l="-26184" r="-40593"/>
          <a:stretch/>
        </p:blipFill>
        <p:spPr>
          <a:xfrm>
            <a:off x="4572000" y="2306100"/>
            <a:ext cx="2651000" cy="12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3"/>
          <p:cNvPicPr preferRelativeResize="0"/>
          <p:nvPr/>
        </p:nvPicPr>
        <p:blipFill rotWithShape="1">
          <a:blip r:embed="rId4">
            <a:alphaModFix/>
          </a:blip>
          <a:srcRect t="16296"/>
          <a:stretch/>
        </p:blipFill>
        <p:spPr>
          <a:xfrm>
            <a:off x="2837600" y="4352781"/>
            <a:ext cx="1802000" cy="713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3"/>
          <p:cNvPicPr preferRelativeResize="0"/>
          <p:nvPr/>
        </p:nvPicPr>
        <p:blipFill rotWithShape="1">
          <a:blip r:embed="rId5">
            <a:alphaModFix/>
          </a:blip>
          <a:srcRect l="28363" t="39194" r="62579" b="39618"/>
          <a:stretch/>
        </p:blipFill>
        <p:spPr>
          <a:xfrm>
            <a:off x="6658200" y="539850"/>
            <a:ext cx="1146701" cy="150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4"/>
          <p:cNvSpPr txBox="1">
            <a:spLocks noGrp="1"/>
          </p:cNvSpPr>
          <p:nvPr>
            <p:ph type="body" idx="1"/>
          </p:nvPr>
        </p:nvSpPr>
        <p:spPr>
          <a:xfrm>
            <a:off x="713225" y="1085200"/>
            <a:ext cx="77175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El Messiri"/>
              <a:buChar char="●"/>
            </a:pPr>
            <a:r>
              <a:rPr lang="en" sz="1300" b="1" i="1">
                <a:latin typeface="El Messiri"/>
                <a:ea typeface="El Messiri"/>
                <a:cs typeface="El Messiri"/>
                <a:sym typeface="El Messiri"/>
              </a:rPr>
              <a:t>VS CODE:-In contrast, Visual Studio Code can be blites.</a:t>
            </a:r>
            <a:endParaRPr sz="1300" b="1" i="1">
              <a:latin typeface="El Messiri"/>
              <a:ea typeface="El Messiri"/>
              <a:cs typeface="El Messiri"/>
              <a:sym typeface="El Messi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1">
                <a:latin typeface="El Messiri"/>
                <a:ea typeface="El Messiri"/>
                <a:cs typeface="El Messiri"/>
                <a:sym typeface="El Messiri"/>
              </a:rPr>
              <a:t>essed as an integrated development environment(IDE), meaning that developers can write can write and test code at the same time.</a:t>
            </a:r>
            <a:endParaRPr sz="1300" b="1" i="1">
              <a:latin typeface="El Messiri"/>
              <a:ea typeface="El Messiri"/>
              <a:cs typeface="El Messiri"/>
              <a:sym typeface="El Messi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i="1">
              <a:latin typeface="El Messiri"/>
              <a:ea typeface="El Messiri"/>
              <a:cs typeface="El Messiri"/>
              <a:sym typeface="El Messi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El Messiri"/>
              <a:buChar char="●"/>
            </a:pPr>
            <a:r>
              <a:rPr lang="en" sz="1300" b="1" i="1">
                <a:latin typeface="El Messiri"/>
                <a:ea typeface="El Messiri"/>
                <a:cs typeface="El Messiri"/>
                <a:sym typeface="El Messiri"/>
              </a:rPr>
              <a:t>DJANGO:-Django is a high-level Python web framework that enables rapid development of secure and maintainable webs.</a:t>
            </a:r>
            <a:endParaRPr sz="1300" b="1" i="1">
              <a:latin typeface="El Messiri"/>
              <a:ea typeface="El Messiri"/>
              <a:cs typeface="El Messiri"/>
              <a:sym typeface="El Messi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i="1">
              <a:latin typeface="El Messiri"/>
              <a:ea typeface="El Messiri"/>
              <a:cs typeface="El Messiri"/>
              <a:sym typeface="El Messi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El Messiri"/>
              <a:buChar char="●"/>
            </a:pPr>
            <a:r>
              <a:rPr lang="en" sz="1300" b="1" i="1">
                <a:latin typeface="El Messiri"/>
                <a:ea typeface="El Messiri"/>
                <a:cs typeface="El Messiri"/>
                <a:sym typeface="El Messiri"/>
              </a:rPr>
              <a:t> MySQL:-MySQL is an open source relational database management system. For WordPress sites,</a:t>
            </a:r>
            <a:endParaRPr sz="1300" b="1" i="1">
              <a:latin typeface="El Messiri"/>
              <a:ea typeface="El Messiri"/>
              <a:cs typeface="El Messiri"/>
              <a:sym typeface="El Messi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1">
                <a:latin typeface="El Messiri"/>
                <a:ea typeface="El Messiri"/>
                <a:cs typeface="El Messiri"/>
                <a:sym typeface="El Messiri"/>
              </a:rPr>
              <a:t> That means it helps you store all  your blog posts ,users, plugin information, etc.</a:t>
            </a:r>
            <a:endParaRPr sz="1300" b="1" i="1">
              <a:latin typeface="El Messiri"/>
              <a:ea typeface="El Messiri"/>
              <a:cs typeface="El Messiri"/>
              <a:sym typeface="El Messi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i="1">
              <a:latin typeface="El Messiri"/>
              <a:ea typeface="El Messiri"/>
              <a:cs typeface="El Messiri"/>
              <a:sym typeface="El Messi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El Messiri"/>
              <a:buChar char="●"/>
            </a:pPr>
            <a:r>
              <a:rPr lang="en" sz="1300" b="1" i="1">
                <a:latin typeface="El Messiri"/>
                <a:ea typeface="El Messiri"/>
                <a:cs typeface="El Messiri"/>
                <a:sym typeface="El Messiri"/>
              </a:rPr>
              <a:t> HTML:-HTML is the language for describing the structure of Web pages .HTML gives authors the means to:</a:t>
            </a:r>
            <a:endParaRPr sz="1300" b="1" i="1">
              <a:latin typeface="El Messiri"/>
              <a:ea typeface="El Messiri"/>
              <a:cs typeface="El Messiri"/>
              <a:sym typeface="El Messi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1">
                <a:latin typeface="El Messiri"/>
                <a:ea typeface="El Messiri"/>
                <a:cs typeface="El Messiri"/>
                <a:sym typeface="El Messiri"/>
              </a:rPr>
              <a:t>           Publish online documents with headings ,text, tables ,list, photos, etc.</a:t>
            </a:r>
            <a:endParaRPr sz="1300" b="1" i="1">
              <a:latin typeface="El Messiri"/>
              <a:ea typeface="El Messiri"/>
              <a:cs typeface="El Messiri"/>
              <a:sym typeface="El Messi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i="1">
              <a:latin typeface="El Messiri"/>
              <a:ea typeface="El Messiri"/>
              <a:cs typeface="El Messiri"/>
              <a:sym typeface="El Messi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El Messiri"/>
              <a:buChar char="●"/>
            </a:pPr>
            <a:r>
              <a:rPr lang="en" sz="1300" b="1" i="1">
                <a:latin typeface="El Messiri"/>
                <a:ea typeface="El Messiri"/>
                <a:cs typeface="El Messiri"/>
                <a:sym typeface="El Messiri"/>
              </a:rPr>
              <a:t> PyCharm is a dedicated Python Integrated Development Environment(IDE) providing a wide range of essential tools for Python developers ,tightly integrated to create a convenient for productive Python, web, and data science development.</a:t>
            </a:r>
            <a:endParaRPr sz="1300" b="1" i="1">
              <a:latin typeface="El Messiri"/>
              <a:ea typeface="El Messiri"/>
              <a:cs typeface="El Messiri"/>
              <a:sym typeface="El Messi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i="1">
              <a:latin typeface="El Messiri"/>
              <a:ea typeface="El Messiri"/>
              <a:cs typeface="El Messiri"/>
              <a:sym typeface="El Messi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El Messiri"/>
              <a:buChar char="●"/>
            </a:pPr>
            <a:r>
              <a:rPr lang="en" sz="1300" b="1" i="1">
                <a:latin typeface="El Messiri"/>
                <a:ea typeface="El Messiri"/>
                <a:cs typeface="El Messiri"/>
                <a:sym typeface="El Messiri"/>
              </a:rPr>
              <a:t>TMDB:-The Movie Database(TMDB) is a community built movie and TV database.</a:t>
            </a:r>
            <a:endParaRPr sz="1300" b="1" i="1"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398" name="Google Shape;398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u="sng"/>
              <a:t>TOOLS UTILIZED:</a:t>
            </a:r>
            <a:endParaRPr i="1" u="sng"/>
          </a:p>
        </p:txBody>
      </p:sp>
      <p:pic>
        <p:nvPicPr>
          <p:cNvPr id="399" name="Google Shape;3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4100"/>
            <a:ext cx="82685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4025" y="3460175"/>
            <a:ext cx="962775" cy="5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5323" y="4372569"/>
            <a:ext cx="917500" cy="770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67524" y="233803"/>
            <a:ext cx="917500" cy="91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 txBox="1">
            <a:spLocks noGrp="1"/>
          </p:cNvSpPr>
          <p:nvPr>
            <p:ph type="body" idx="1"/>
          </p:nvPr>
        </p:nvSpPr>
        <p:spPr>
          <a:xfrm>
            <a:off x="673325" y="591000"/>
            <a:ext cx="7757700" cy="39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El Messiri"/>
              <a:buChar char="●"/>
            </a:pPr>
            <a:r>
              <a:rPr lang="en" b="1">
                <a:latin typeface="El Messiri"/>
                <a:ea typeface="El Messiri"/>
                <a:cs typeface="El Messiri"/>
                <a:sym typeface="El Messiri"/>
              </a:rPr>
              <a:t>P</a:t>
            </a:r>
            <a:r>
              <a:rPr lang="en" sz="1300" b="1">
                <a:latin typeface="El Messiri"/>
                <a:ea typeface="El Messiri"/>
                <a:cs typeface="El Messiri"/>
                <a:sym typeface="El Messiri"/>
              </a:rPr>
              <a:t>andas:-Pandas is mainly used for data analysis and associated manipulation of tabular data in data frames.</a:t>
            </a:r>
            <a:endParaRPr sz="1300" b="1">
              <a:latin typeface="El Messiri"/>
              <a:ea typeface="El Messiri"/>
              <a:cs typeface="El Messiri"/>
              <a:sym typeface="El Messi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El Messiri"/>
                <a:ea typeface="El Messiri"/>
                <a:cs typeface="El Messiri"/>
                <a:sym typeface="El Messiri"/>
              </a:rPr>
              <a:t> </a:t>
            </a:r>
            <a:endParaRPr sz="1300" b="1">
              <a:latin typeface="El Messiri"/>
              <a:ea typeface="El Messiri"/>
              <a:cs typeface="El Messiri"/>
              <a:sym typeface="El Messi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El Messiri"/>
              <a:buChar char="●"/>
            </a:pPr>
            <a:r>
              <a:rPr lang="en" sz="1300" b="1">
                <a:latin typeface="El Messiri"/>
                <a:ea typeface="El Messiri"/>
                <a:cs typeface="El Messiri"/>
                <a:sym typeface="El Messiri"/>
              </a:rPr>
              <a:t>Jupyter Notebook:-The Jupyter Notebook is an open source web application that you can use to create and</a:t>
            </a:r>
            <a:endParaRPr sz="1300" b="1">
              <a:latin typeface="El Messiri"/>
              <a:ea typeface="El Messiri"/>
              <a:cs typeface="El Messiri"/>
              <a:sym typeface="El Messi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El Messiri"/>
                <a:ea typeface="El Messiri"/>
                <a:cs typeface="El Messiri"/>
                <a:sym typeface="El Messiri"/>
              </a:rPr>
              <a:t>Share documents that contain live code , equations, visualization, and text.</a:t>
            </a:r>
            <a:endParaRPr sz="1300" b="1">
              <a:latin typeface="El Messiri"/>
              <a:ea typeface="El Messiri"/>
              <a:cs typeface="El Messiri"/>
              <a:sym typeface="El Messi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latin typeface="El Messiri"/>
              <a:ea typeface="El Messiri"/>
              <a:cs typeface="El Messiri"/>
              <a:sym typeface="El Messi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El Messiri"/>
              <a:buChar char="●"/>
            </a:pPr>
            <a:r>
              <a:rPr lang="en" sz="1300" b="1">
                <a:latin typeface="El Messiri"/>
                <a:ea typeface="El Messiri"/>
                <a:cs typeface="El Messiri"/>
                <a:sym typeface="El Messiri"/>
              </a:rPr>
              <a:t>CSV File:-A CSV (comma separated values) file is a text file that has a specific format which allows </a:t>
            </a:r>
            <a:endParaRPr sz="1300" b="1">
              <a:latin typeface="El Messiri"/>
              <a:ea typeface="El Messiri"/>
              <a:cs typeface="El Messiri"/>
              <a:sym typeface="El Messi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El Messiri"/>
                <a:ea typeface="El Messiri"/>
                <a:cs typeface="El Messiri"/>
                <a:sym typeface="El Messiri"/>
              </a:rPr>
              <a:t>           Data to be saved in a table structured format.</a:t>
            </a:r>
            <a:endParaRPr sz="1300" b="1">
              <a:latin typeface="El Messiri"/>
              <a:ea typeface="El Messiri"/>
              <a:cs typeface="El Messiri"/>
              <a:sym typeface="El Messi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latin typeface="El Messiri"/>
              <a:ea typeface="El Messiri"/>
              <a:cs typeface="El Messiri"/>
              <a:sym typeface="El Messi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El Messiri"/>
              <a:buChar char="●"/>
            </a:pPr>
            <a:r>
              <a:rPr lang="en" sz="1300" b="1">
                <a:latin typeface="El Messiri"/>
                <a:ea typeface="El Messiri"/>
                <a:cs typeface="El Messiri"/>
                <a:sym typeface="El Messiri"/>
              </a:rPr>
              <a:t>Scikit Library:-Scikit-learn is a free machine learning library for python.</a:t>
            </a:r>
            <a:endParaRPr sz="1300" b="1">
              <a:latin typeface="El Messiri"/>
              <a:ea typeface="El Messiri"/>
              <a:cs typeface="El Messiri"/>
              <a:sym typeface="El Messi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El Messiri"/>
                <a:ea typeface="El Messiri"/>
                <a:cs typeface="El Messiri"/>
                <a:sym typeface="El Messiri"/>
              </a:rPr>
              <a:t> </a:t>
            </a:r>
            <a:endParaRPr sz="1300" b="1">
              <a:latin typeface="El Messiri"/>
              <a:ea typeface="El Messiri"/>
              <a:cs typeface="El Messiri"/>
              <a:sym typeface="El Messi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El Messiri"/>
              <a:buChar char="●"/>
            </a:pPr>
            <a:r>
              <a:rPr lang="en" sz="1300" b="1">
                <a:latin typeface="El Messiri"/>
                <a:ea typeface="El Messiri"/>
                <a:cs typeface="El Messiri"/>
                <a:sym typeface="El Messiri"/>
              </a:rPr>
              <a:t>NumPy:-NumPy is a Python library used for working with arrays. It also has functions for working in domain</a:t>
            </a:r>
            <a:endParaRPr sz="1300" b="1">
              <a:latin typeface="El Messiri"/>
              <a:ea typeface="El Messiri"/>
              <a:cs typeface="El Messiri"/>
              <a:sym typeface="El Messi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El Messiri"/>
                <a:ea typeface="El Messiri"/>
                <a:cs typeface="El Messiri"/>
                <a:sym typeface="El Messiri"/>
              </a:rPr>
              <a:t>Of linear algebra, fourier transform, and matrices.</a:t>
            </a:r>
            <a:endParaRPr sz="1300" b="1">
              <a:latin typeface="El Messiri"/>
              <a:ea typeface="El Messiri"/>
              <a:cs typeface="El Messiri"/>
              <a:sym typeface="El Messiri"/>
            </a:endParaRPr>
          </a:p>
        </p:txBody>
      </p:sp>
      <p:pic>
        <p:nvPicPr>
          <p:cNvPr id="408" name="Google Shape;4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5800" y="3355400"/>
            <a:ext cx="1298425" cy="9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2162" y="1224325"/>
            <a:ext cx="925825" cy="6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6"/>
          <p:cNvSpPr txBox="1">
            <a:spLocks noGrp="1"/>
          </p:cNvSpPr>
          <p:nvPr>
            <p:ph type="title"/>
          </p:nvPr>
        </p:nvSpPr>
        <p:spPr>
          <a:xfrm>
            <a:off x="1539440" y="420664"/>
            <a:ext cx="5798369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u="sng"/>
              <a:t>Data Fetching &amp; Processing</a:t>
            </a:r>
            <a:br>
              <a:rPr lang="en" u="sng"/>
            </a:br>
            <a:endParaRPr u="sng"/>
          </a:p>
        </p:txBody>
      </p:sp>
      <p:sp>
        <p:nvSpPr>
          <p:cNvPr id="415" name="Google Shape;415;p46"/>
          <p:cNvSpPr txBox="1">
            <a:spLocks noGrp="1"/>
          </p:cNvSpPr>
          <p:nvPr>
            <p:ph type="subTitle" idx="1"/>
          </p:nvPr>
        </p:nvSpPr>
        <p:spPr>
          <a:xfrm>
            <a:off x="300666" y="1101537"/>
            <a:ext cx="8843334" cy="24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None/>
            </a:pPr>
            <a:r>
              <a:rPr lang="en" sz="2400">
                <a:latin typeface="Times New Roman."/>
                <a:ea typeface="Times New Roman."/>
                <a:cs typeface="Times New Roman."/>
                <a:sym typeface="Times New Roman."/>
              </a:rPr>
              <a:t>Fetching data from TMDB website then, using numpy and pandas for preprocessing of data to get valuable data for building machine learning module....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endParaRPr/>
          </a:p>
        </p:txBody>
      </p:sp>
      <p:grpSp>
        <p:nvGrpSpPr>
          <p:cNvPr id="416" name="Google Shape;416;p46"/>
          <p:cNvGrpSpPr/>
          <p:nvPr/>
        </p:nvGrpSpPr>
        <p:grpSpPr>
          <a:xfrm flipH="1">
            <a:off x="7472816" y="2702576"/>
            <a:ext cx="1671184" cy="2440924"/>
            <a:chOff x="6795049" y="1179275"/>
            <a:chExt cx="1268451" cy="1852694"/>
          </a:xfrm>
        </p:grpSpPr>
        <p:sp>
          <p:nvSpPr>
            <p:cNvPr id="417" name="Google Shape;417;p46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6"/>
            <p:cNvSpPr/>
            <p:nvPr/>
          </p:nvSpPr>
          <p:spPr>
            <a:xfrm flipH="1">
              <a:off x="7499521" y="1715976"/>
              <a:ext cx="563979" cy="634642"/>
            </a:xfrm>
            <a:custGeom>
              <a:avLst/>
              <a:gdLst/>
              <a:ahLst/>
              <a:cxnLst/>
              <a:rect l="l" t="t" r="r" b="b"/>
              <a:pathLst>
                <a:path w="17934" h="20181" extrusionOk="0">
                  <a:moveTo>
                    <a:pt x="2918" y="3184"/>
                  </a:moveTo>
                  <a:cubicBezTo>
                    <a:pt x="3496" y="3184"/>
                    <a:pt x="4134" y="3367"/>
                    <a:pt x="4590" y="3762"/>
                  </a:cubicBezTo>
                  <a:cubicBezTo>
                    <a:pt x="4681" y="3853"/>
                    <a:pt x="4712" y="4036"/>
                    <a:pt x="4651" y="4127"/>
                  </a:cubicBezTo>
                  <a:cubicBezTo>
                    <a:pt x="4590" y="4279"/>
                    <a:pt x="4469" y="4339"/>
                    <a:pt x="4317" y="4339"/>
                  </a:cubicBezTo>
                  <a:cubicBezTo>
                    <a:pt x="3982" y="4339"/>
                    <a:pt x="3648" y="4248"/>
                    <a:pt x="3344" y="4096"/>
                  </a:cubicBezTo>
                  <a:cubicBezTo>
                    <a:pt x="3131" y="3975"/>
                    <a:pt x="2918" y="3823"/>
                    <a:pt x="2706" y="3701"/>
                  </a:cubicBezTo>
                  <a:cubicBezTo>
                    <a:pt x="2614" y="3640"/>
                    <a:pt x="2523" y="3549"/>
                    <a:pt x="2493" y="3458"/>
                  </a:cubicBezTo>
                  <a:cubicBezTo>
                    <a:pt x="2493" y="3367"/>
                    <a:pt x="2554" y="3276"/>
                    <a:pt x="2645" y="3245"/>
                  </a:cubicBezTo>
                  <a:cubicBezTo>
                    <a:pt x="2706" y="3184"/>
                    <a:pt x="2827" y="3184"/>
                    <a:pt x="2918" y="3184"/>
                  </a:cubicBezTo>
                  <a:close/>
                  <a:moveTo>
                    <a:pt x="8471" y="2373"/>
                  </a:moveTo>
                  <a:cubicBezTo>
                    <a:pt x="8569" y="2373"/>
                    <a:pt x="8671" y="2421"/>
                    <a:pt x="8785" y="2516"/>
                  </a:cubicBezTo>
                  <a:cubicBezTo>
                    <a:pt x="9180" y="2911"/>
                    <a:pt x="9636" y="3701"/>
                    <a:pt x="9666" y="4279"/>
                  </a:cubicBezTo>
                  <a:cubicBezTo>
                    <a:pt x="9697" y="5039"/>
                    <a:pt x="9119" y="6011"/>
                    <a:pt x="8815" y="6710"/>
                  </a:cubicBezTo>
                  <a:cubicBezTo>
                    <a:pt x="8730" y="6881"/>
                    <a:pt x="8618" y="7078"/>
                    <a:pt x="8455" y="7078"/>
                  </a:cubicBezTo>
                  <a:cubicBezTo>
                    <a:pt x="8443" y="7078"/>
                    <a:pt x="8432" y="7077"/>
                    <a:pt x="8420" y="7075"/>
                  </a:cubicBezTo>
                  <a:cubicBezTo>
                    <a:pt x="8238" y="7075"/>
                    <a:pt x="8146" y="6893"/>
                    <a:pt x="8086" y="6741"/>
                  </a:cubicBezTo>
                  <a:cubicBezTo>
                    <a:pt x="7751" y="5890"/>
                    <a:pt x="7630" y="4978"/>
                    <a:pt x="7690" y="4066"/>
                  </a:cubicBezTo>
                  <a:cubicBezTo>
                    <a:pt x="7721" y="3853"/>
                    <a:pt x="7903" y="2668"/>
                    <a:pt x="8298" y="2425"/>
                  </a:cubicBezTo>
                  <a:cubicBezTo>
                    <a:pt x="8355" y="2390"/>
                    <a:pt x="8412" y="2373"/>
                    <a:pt x="8471" y="2373"/>
                  </a:cubicBezTo>
                  <a:close/>
                  <a:moveTo>
                    <a:pt x="5100" y="6966"/>
                  </a:moveTo>
                  <a:cubicBezTo>
                    <a:pt x="5215" y="6966"/>
                    <a:pt x="5330" y="6973"/>
                    <a:pt x="5441" y="6984"/>
                  </a:cubicBezTo>
                  <a:cubicBezTo>
                    <a:pt x="5745" y="7014"/>
                    <a:pt x="6019" y="7045"/>
                    <a:pt x="6323" y="7105"/>
                  </a:cubicBezTo>
                  <a:cubicBezTo>
                    <a:pt x="6627" y="7136"/>
                    <a:pt x="7599" y="7501"/>
                    <a:pt x="6991" y="7926"/>
                  </a:cubicBezTo>
                  <a:cubicBezTo>
                    <a:pt x="6775" y="8062"/>
                    <a:pt x="6491" y="8119"/>
                    <a:pt x="6185" y="8119"/>
                  </a:cubicBezTo>
                  <a:cubicBezTo>
                    <a:pt x="5804" y="8119"/>
                    <a:pt x="5386" y="8031"/>
                    <a:pt x="5016" y="7896"/>
                  </a:cubicBezTo>
                  <a:cubicBezTo>
                    <a:pt x="4742" y="7805"/>
                    <a:pt x="4499" y="7683"/>
                    <a:pt x="4347" y="7592"/>
                  </a:cubicBezTo>
                  <a:cubicBezTo>
                    <a:pt x="4317" y="7561"/>
                    <a:pt x="4286" y="7531"/>
                    <a:pt x="4256" y="7501"/>
                  </a:cubicBezTo>
                  <a:cubicBezTo>
                    <a:pt x="4195" y="7440"/>
                    <a:pt x="4195" y="7318"/>
                    <a:pt x="4256" y="7227"/>
                  </a:cubicBezTo>
                  <a:cubicBezTo>
                    <a:pt x="4317" y="7136"/>
                    <a:pt x="4408" y="7105"/>
                    <a:pt x="4529" y="7045"/>
                  </a:cubicBezTo>
                  <a:cubicBezTo>
                    <a:pt x="4703" y="6987"/>
                    <a:pt x="4901" y="6966"/>
                    <a:pt x="5100" y="6966"/>
                  </a:cubicBezTo>
                  <a:close/>
                  <a:moveTo>
                    <a:pt x="11850" y="7285"/>
                  </a:moveTo>
                  <a:cubicBezTo>
                    <a:pt x="11852" y="7285"/>
                    <a:pt x="11854" y="7286"/>
                    <a:pt x="11855" y="7288"/>
                  </a:cubicBezTo>
                  <a:cubicBezTo>
                    <a:pt x="12067" y="7592"/>
                    <a:pt x="12128" y="7896"/>
                    <a:pt x="12098" y="8200"/>
                  </a:cubicBezTo>
                  <a:cubicBezTo>
                    <a:pt x="12067" y="8808"/>
                    <a:pt x="11703" y="9355"/>
                    <a:pt x="11399" y="9871"/>
                  </a:cubicBezTo>
                  <a:cubicBezTo>
                    <a:pt x="11247" y="9871"/>
                    <a:pt x="11156" y="9719"/>
                    <a:pt x="11125" y="9568"/>
                  </a:cubicBezTo>
                  <a:cubicBezTo>
                    <a:pt x="11064" y="9112"/>
                    <a:pt x="11095" y="8656"/>
                    <a:pt x="11247" y="8230"/>
                  </a:cubicBezTo>
                  <a:cubicBezTo>
                    <a:pt x="11276" y="8142"/>
                    <a:pt x="11790" y="7285"/>
                    <a:pt x="11850" y="7285"/>
                  </a:cubicBezTo>
                  <a:close/>
                  <a:moveTo>
                    <a:pt x="7052" y="10305"/>
                  </a:moveTo>
                  <a:cubicBezTo>
                    <a:pt x="7455" y="10305"/>
                    <a:pt x="7858" y="10373"/>
                    <a:pt x="8238" y="10479"/>
                  </a:cubicBezTo>
                  <a:cubicBezTo>
                    <a:pt x="9058" y="10723"/>
                    <a:pt x="9849" y="11148"/>
                    <a:pt x="10456" y="11756"/>
                  </a:cubicBezTo>
                  <a:cubicBezTo>
                    <a:pt x="10578" y="11908"/>
                    <a:pt x="10608" y="12090"/>
                    <a:pt x="10487" y="12273"/>
                  </a:cubicBezTo>
                  <a:cubicBezTo>
                    <a:pt x="10418" y="12341"/>
                    <a:pt x="10316" y="12375"/>
                    <a:pt x="10205" y="12375"/>
                  </a:cubicBezTo>
                  <a:cubicBezTo>
                    <a:pt x="10168" y="12375"/>
                    <a:pt x="10130" y="12371"/>
                    <a:pt x="10092" y="12364"/>
                  </a:cubicBezTo>
                  <a:cubicBezTo>
                    <a:pt x="9930" y="12391"/>
                    <a:pt x="9766" y="12403"/>
                    <a:pt x="9602" y="12403"/>
                  </a:cubicBezTo>
                  <a:cubicBezTo>
                    <a:pt x="9029" y="12403"/>
                    <a:pt x="8454" y="12256"/>
                    <a:pt x="7934" y="12090"/>
                  </a:cubicBezTo>
                  <a:cubicBezTo>
                    <a:pt x="7204" y="11878"/>
                    <a:pt x="6475" y="11604"/>
                    <a:pt x="5836" y="11209"/>
                  </a:cubicBezTo>
                  <a:cubicBezTo>
                    <a:pt x="5563" y="11026"/>
                    <a:pt x="5593" y="10662"/>
                    <a:pt x="5867" y="10540"/>
                  </a:cubicBezTo>
                  <a:cubicBezTo>
                    <a:pt x="6247" y="10373"/>
                    <a:pt x="6649" y="10305"/>
                    <a:pt x="7052" y="10305"/>
                  </a:cubicBezTo>
                  <a:close/>
                  <a:moveTo>
                    <a:pt x="16759" y="15071"/>
                  </a:moveTo>
                  <a:cubicBezTo>
                    <a:pt x="16875" y="15071"/>
                    <a:pt x="16973" y="15137"/>
                    <a:pt x="17022" y="15312"/>
                  </a:cubicBezTo>
                  <a:cubicBezTo>
                    <a:pt x="17052" y="15434"/>
                    <a:pt x="17022" y="15555"/>
                    <a:pt x="16992" y="15677"/>
                  </a:cubicBezTo>
                  <a:cubicBezTo>
                    <a:pt x="16961" y="15799"/>
                    <a:pt x="16931" y="15890"/>
                    <a:pt x="16900" y="16011"/>
                  </a:cubicBezTo>
                  <a:cubicBezTo>
                    <a:pt x="16779" y="16315"/>
                    <a:pt x="16596" y="16589"/>
                    <a:pt x="16384" y="16832"/>
                  </a:cubicBezTo>
                  <a:cubicBezTo>
                    <a:pt x="16384" y="16862"/>
                    <a:pt x="16353" y="16893"/>
                    <a:pt x="16323" y="16893"/>
                  </a:cubicBezTo>
                  <a:cubicBezTo>
                    <a:pt x="16292" y="16893"/>
                    <a:pt x="16262" y="16862"/>
                    <a:pt x="16262" y="16862"/>
                  </a:cubicBezTo>
                  <a:cubicBezTo>
                    <a:pt x="16080" y="16710"/>
                    <a:pt x="15988" y="16467"/>
                    <a:pt x="15958" y="16255"/>
                  </a:cubicBezTo>
                  <a:cubicBezTo>
                    <a:pt x="15958" y="16011"/>
                    <a:pt x="16019" y="15768"/>
                    <a:pt x="16110" y="15555"/>
                  </a:cubicBezTo>
                  <a:cubicBezTo>
                    <a:pt x="16193" y="15369"/>
                    <a:pt x="16514" y="15071"/>
                    <a:pt x="16759" y="15071"/>
                  </a:cubicBezTo>
                  <a:close/>
                  <a:moveTo>
                    <a:pt x="9544" y="17105"/>
                  </a:moveTo>
                  <a:cubicBezTo>
                    <a:pt x="9544" y="17105"/>
                    <a:pt x="9544" y="17106"/>
                    <a:pt x="9545" y="17106"/>
                  </a:cubicBezTo>
                  <a:cubicBezTo>
                    <a:pt x="9544" y="17105"/>
                    <a:pt x="9544" y="17105"/>
                    <a:pt x="9544" y="17105"/>
                  </a:cubicBezTo>
                  <a:close/>
                  <a:moveTo>
                    <a:pt x="10578" y="17835"/>
                  </a:moveTo>
                  <a:cubicBezTo>
                    <a:pt x="10579" y="17836"/>
                    <a:pt x="10580" y="17836"/>
                    <a:pt x="10581" y="17837"/>
                  </a:cubicBezTo>
                  <a:lnTo>
                    <a:pt x="10581" y="17837"/>
                  </a:lnTo>
                  <a:cubicBezTo>
                    <a:pt x="10580" y="17836"/>
                    <a:pt x="10579" y="17836"/>
                    <a:pt x="10578" y="17835"/>
                  </a:cubicBezTo>
                  <a:close/>
                  <a:moveTo>
                    <a:pt x="5239" y="0"/>
                  </a:moveTo>
                  <a:cubicBezTo>
                    <a:pt x="4787" y="0"/>
                    <a:pt x="4317" y="56"/>
                    <a:pt x="3830" y="175"/>
                  </a:cubicBezTo>
                  <a:cubicBezTo>
                    <a:pt x="2706" y="449"/>
                    <a:pt x="1703" y="1057"/>
                    <a:pt x="1095" y="2060"/>
                  </a:cubicBezTo>
                  <a:cubicBezTo>
                    <a:pt x="0" y="3853"/>
                    <a:pt x="487" y="6224"/>
                    <a:pt x="1459" y="8139"/>
                  </a:cubicBezTo>
                  <a:cubicBezTo>
                    <a:pt x="3131" y="11482"/>
                    <a:pt x="6444" y="14644"/>
                    <a:pt x="9362" y="16984"/>
                  </a:cubicBezTo>
                  <a:cubicBezTo>
                    <a:pt x="9423" y="17045"/>
                    <a:pt x="9483" y="17075"/>
                    <a:pt x="9544" y="17105"/>
                  </a:cubicBezTo>
                  <a:lnTo>
                    <a:pt x="9544" y="17105"/>
                  </a:lnTo>
                  <a:cubicBezTo>
                    <a:pt x="9550" y="17094"/>
                    <a:pt x="10336" y="16832"/>
                    <a:pt x="10365" y="16832"/>
                  </a:cubicBezTo>
                  <a:cubicBezTo>
                    <a:pt x="10791" y="16771"/>
                    <a:pt x="11216" y="16710"/>
                    <a:pt x="11642" y="16680"/>
                  </a:cubicBezTo>
                  <a:cubicBezTo>
                    <a:pt x="11824" y="16680"/>
                    <a:pt x="12037" y="16680"/>
                    <a:pt x="12159" y="16771"/>
                  </a:cubicBezTo>
                  <a:cubicBezTo>
                    <a:pt x="12767" y="17197"/>
                    <a:pt x="11551" y="17592"/>
                    <a:pt x="11277" y="17683"/>
                  </a:cubicBezTo>
                  <a:cubicBezTo>
                    <a:pt x="11199" y="17709"/>
                    <a:pt x="10807" y="17847"/>
                    <a:pt x="10640" y="17847"/>
                  </a:cubicBezTo>
                  <a:cubicBezTo>
                    <a:pt x="10614" y="17847"/>
                    <a:pt x="10594" y="17844"/>
                    <a:pt x="10581" y="17837"/>
                  </a:cubicBezTo>
                  <a:lnTo>
                    <a:pt x="10581" y="17837"/>
                  </a:lnTo>
                  <a:cubicBezTo>
                    <a:pt x="11431" y="18353"/>
                    <a:pt x="12281" y="18839"/>
                    <a:pt x="13101" y="19385"/>
                  </a:cubicBezTo>
                  <a:cubicBezTo>
                    <a:pt x="13496" y="19689"/>
                    <a:pt x="13952" y="19963"/>
                    <a:pt x="14438" y="20115"/>
                  </a:cubicBezTo>
                  <a:cubicBezTo>
                    <a:pt x="14604" y="20156"/>
                    <a:pt x="14781" y="20180"/>
                    <a:pt x="14958" y="20180"/>
                  </a:cubicBezTo>
                  <a:cubicBezTo>
                    <a:pt x="15298" y="20180"/>
                    <a:pt x="15637" y="20092"/>
                    <a:pt x="15897" y="19872"/>
                  </a:cubicBezTo>
                  <a:cubicBezTo>
                    <a:pt x="16748" y="19112"/>
                    <a:pt x="15472" y="18443"/>
                    <a:pt x="16779" y="18048"/>
                  </a:cubicBezTo>
                  <a:cubicBezTo>
                    <a:pt x="17387" y="17896"/>
                    <a:pt x="17782" y="17258"/>
                    <a:pt x="17843" y="16619"/>
                  </a:cubicBezTo>
                  <a:cubicBezTo>
                    <a:pt x="17934" y="16011"/>
                    <a:pt x="17751" y="15373"/>
                    <a:pt x="17539" y="14765"/>
                  </a:cubicBezTo>
                  <a:cubicBezTo>
                    <a:pt x="16201" y="10905"/>
                    <a:pt x="13830" y="7470"/>
                    <a:pt x="11460" y="4096"/>
                  </a:cubicBezTo>
                  <a:cubicBezTo>
                    <a:pt x="9953" y="1915"/>
                    <a:pt x="7893" y="0"/>
                    <a:pt x="523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6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6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6"/>
            <p:cNvSpPr/>
            <p:nvPr/>
          </p:nvSpPr>
          <p:spPr>
            <a:xfrm flipH="1">
              <a:off x="7489970" y="2073211"/>
              <a:ext cx="193119" cy="754205"/>
            </a:xfrm>
            <a:custGeom>
              <a:avLst/>
              <a:gdLst/>
              <a:ahLst/>
              <a:cxnLst/>
              <a:rect l="l" t="t" r="r" b="b"/>
              <a:pathLst>
                <a:path w="6141" h="23983" fill="none" extrusionOk="0">
                  <a:moveTo>
                    <a:pt x="1" y="1"/>
                  </a:moveTo>
                  <a:cubicBezTo>
                    <a:pt x="2828" y="4408"/>
                    <a:pt x="5563" y="9241"/>
                    <a:pt x="5928" y="14652"/>
                  </a:cubicBezTo>
                  <a:cubicBezTo>
                    <a:pt x="6141" y="17752"/>
                    <a:pt x="5533" y="20943"/>
                    <a:pt x="6110" y="23983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6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6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4" name="Google Shape;4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4850" y="2180200"/>
            <a:ext cx="3247550" cy="276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u="sng"/>
              <a:t>ANY PYTHON FRAMEWORK</a:t>
            </a:r>
            <a:br>
              <a:rPr lang="en"/>
            </a:br>
            <a:endParaRPr/>
          </a:p>
        </p:txBody>
      </p:sp>
      <p:sp>
        <p:nvSpPr>
          <p:cNvPr id="430" name="Google Shape;430;p47"/>
          <p:cNvSpPr txBox="1">
            <a:spLocks noGrp="1"/>
          </p:cNvSpPr>
          <p:nvPr>
            <p:ph type="subTitle" idx="2"/>
          </p:nvPr>
        </p:nvSpPr>
        <p:spPr>
          <a:xfrm>
            <a:off x="620357" y="2502385"/>
            <a:ext cx="35031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300" u="sng"/>
              <a:t>M.L MODEL</a:t>
            </a:r>
            <a:endParaRPr/>
          </a:p>
        </p:txBody>
      </p:sp>
      <p:sp>
        <p:nvSpPr>
          <p:cNvPr id="431" name="Google Shape;431;p47"/>
          <p:cNvSpPr txBox="1">
            <a:spLocks noGrp="1"/>
          </p:cNvSpPr>
          <p:nvPr>
            <p:ph type="subTitle" idx="3"/>
          </p:nvPr>
        </p:nvSpPr>
        <p:spPr>
          <a:xfrm>
            <a:off x="552625" y="1442700"/>
            <a:ext cx="5289900" cy="1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/>
              <a:t>Python Web framework is a collection of packages or modules that allow developers to write Web applications or services. With it, developers don’t need to handle low-level details like protocols, sockets or process/thread management.</a:t>
            </a:r>
            <a:endParaRPr sz="11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/>
              <a:t>Python web framework will help you with:Interpreting requests (getting form parameters, handling cookies and sessions)Producing responses (presenting data as HTML or in other formats).Storing data persistently (and other things)</a:t>
            </a:r>
            <a:endParaRPr sz="10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/>
          </a:p>
        </p:txBody>
      </p:sp>
      <p:sp>
        <p:nvSpPr>
          <p:cNvPr id="432" name="Google Shape;432;p47"/>
          <p:cNvSpPr txBox="1">
            <a:spLocks noGrp="1"/>
          </p:cNvSpPr>
          <p:nvPr>
            <p:ph type="subTitle" idx="4"/>
          </p:nvPr>
        </p:nvSpPr>
        <p:spPr>
          <a:xfrm>
            <a:off x="713225" y="3287274"/>
            <a:ext cx="5666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 b="1"/>
              <a:t>A machine learning model is a file that has been trained to recognize certain types of patterns. You train a model over a set of data, providing it an algorithm that it can use to reason over and learn from those data.</a:t>
            </a:r>
            <a:endParaRPr sz="15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500" b="1"/>
          </a:p>
        </p:txBody>
      </p:sp>
      <p:grpSp>
        <p:nvGrpSpPr>
          <p:cNvPr id="433" name="Google Shape;433;p47"/>
          <p:cNvGrpSpPr/>
          <p:nvPr/>
        </p:nvGrpSpPr>
        <p:grpSpPr>
          <a:xfrm flipH="1">
            <a:off x="7899777" y="2109153"/>
            <a:ext cx="1223892" cy="3034347"/>
            <a:chOff x="2330682" y="1468700"/>
            <a:chExt cx="824447" cy="2044019"/>
          </a:xfrm>
        </p:grpSpPr>
        <p:sp>
          <p:nvSpPr>
            <p:cNvPr id="434" name="Google Shape;434;p47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7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7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7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7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9" name="Google Shape;4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126" y="0"/>
            <a:ext cx="2123800" cy="11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0475" y="2720300"/>
            <a:ext cx="3027816" cy="20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6999" y="1197599"/>
            <a:ext cx="2698550" cy="159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8"/>
          <p:cNvSpPr txBox="1">
            <a:spLocks noGrp="1"/>
          </p:cNvSpPr>
          <p:nvPr>
            <p:ph type="title"/>
          </p:nvPr>
        </p:nvSpPr>
        <p:spPr>
          <a:xfrm>
            <a:off x="3079893" y="126503"/>
            <a:ext cx="2313637" cy="963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5400" u="sng"/>
              <a:t>API</a:t>
            </a:r>
            <a:br>
              <a:rPr lang="en"/>
            </a:br>
            <a:endParaRPr/>
          </a:p>
        </p:txBody>
      </p:sp>
      <p:sp>
        <p:nvSpPr>
          <p:cNvPr id="447" name="Google Shape;447;p48"/>
          <p:cNvSpPr txBox="1">
            <a:spLocks noGrp="1"/>
          </p:cNvSpPr>
          <p:nvPr>
            <p:ph type="subTitle" idx="4"/>
          </p:nvPr>
        </p:nvSpPr>
        <p:spPr>
          <a:xfrm>
            <a:off x="553065" y="775927"/>
            <a:ext cx="8037869" cy="157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API stands for Application Programming Interface. In the context of APIs, the word Application refers to any software with a distinct function. Interface can be thought of as a contract of service between two applications. This contract defines how the two communicate with each other using requests and responses.</a:t>
            </a:r>
            <a:endParaRPr/>
          </a:p>
        </p:txBody>
      </p:sp>
      <p:grpSp>
        <p:nvGrpSpPr>
          <p:cNvPr id="448" name="Google Shape;448;p48"/>
          <p:cNvGrpSpPr/>
          <p:nvPr/>
        </p:nvGrpSpPr>
        <p:grpSpPr>
          <a:xfrm flipH="1">
            <a:off x="7899777" y="2109153"/>
            <a:ext cx="1223892" cy="3034347"/>
            <a:chOff x="2330682" y="1468700"/>
            <a:chExt cx="824447" cy="2044019"/>
          </a:xfrm>
        </p:grpSpPr>
        <p:sp>
          <p:nvSpPr>
            <p:cNvPr id="449" name="Google Shape;449;p48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8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8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8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8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4" name="Google Shape;454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7794" y="1052409"/>
            <a:ext cx="5308412" cy="409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ogramming Language Master's Degree by Slidesgo">
  <a:themeElements>
    <a:clrScheme name="Simple Light">
      <a:dk1>
        <a:srgbClr val="000000"/>
      </a:dk1>
      <a:lt1>
        <a:srgbClr val="FFFFFF"/>
      </a:lt1>
      <a:dk2>
        <a:srgbClr val="E5E1EE"/>
      </a:dk2>
      <a:lt2>
        <a:srgbClr val="8E7CC3"/>
      </a:lt2>
      <a:accent1>
        <a:srgbClr val="FF594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989</Words>
  <Application>Microsoft Office PowerPoint</Application>
  <PresentationFormat>On-screen Show (16:9)</PresentationFormat>
  <Paragraphs>93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Pacifico</vt:lpstr>
      <vt:lpstr>Fjalla One</vt:lpstr>
      <vt:lpstr>El Messiri</vt:lpstr>
      <vt:lpstr>Roboto Condensed Light</vt:lpstr>
      <vt:lpstr>Arial</vt:lpstr>
      <vt:lpstr>Times New Roman</vt:lpstr>
      <vt:lpstr>Baloo 2</vt:lpstr>
      <vt:lpstr>Nunito</vt:lpstr>
      <vt:lpstr>Times New Roman.</vt:lpstr>
      <vt:lpstr>Lobster</vt:lpstr>
      <vt:lpstr>Actor</vt:lpstr>
      <vt:lpstr>Programming Language Master's Degree by Slidesgo</vt:lpstr>
      <vt:lpstr> Movie Recommendation Website </vt:lpstr>
      <vt:lpstr>APPLICATION</vt:lpstr>
      <vt:lpstr>PowerPoint Presentation</vt:lpstr>
      <vt:lpstr>PowerPoint Presentation</vt:lpstr>
      <vt:lpstr>TOOLS UTILIZED:</vt:lpstr>
      <vt:lpstr>PowerPoint Presentation</vt:lpstr>
      <vt:lpstr>Data Fetching &amp; Processing </vt:lpstr>
      <vt:lpstr>ANY PYTHON FRAMEWORK </vt:lpstr>
      <vt:lpstr>API </vt:lpstr>
      <vt:lpstr>Data Flow</vt:lpstr>
      <vt:lpstr>Architecture Diagram</vt:lpstr>
      <vt:lpstr>Graphical Explanation</vt:lpstr>
      <vt:lpstr>Listings:</vt:lpstr>
      <vt:lpstr>Thanks to our Supervisor Mr. Anand Motwani </vt:lpstr>
      <vt:lpstr>Contribution of each member 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Movie Recommendation Website </dc:title>
  <cp:lastModifiedBy>21BCE10188</cp:lastModifiedBy>
  <cp:revision>1</cp:revision>
  <dcterms:modified xsi:type="dcterms:W3CDTF">2022-10-07T16:31:17Z</dcterms:modified>
</cp:coreProperties>
</file>